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Nunito"/>
      <p:regular r:id="rId21"/>
      <p:bold r:id="rId22"/>
      <p:italic r:id="rId23"/>
      <p:boldItalic r:id="rId24"/>
    </p:embeddedFont>
    <p:embeddedFont>
      <p:font typeface="Maven Pro"/>
      <p:regular r:id="rId25"/>
      <p:bold r:id="rId26"/>
    </p:embeddedFont>
    <p:embeddedFont>
      <p:font typeface="Roboto Mono"/>
      <p:regular r:id="rId27"/>
      <p:bold r:id="rId28"/>
      <p:italic r:id="rId29"/>
      <p:boldItalic r:id="rId30"/>
    </p:embeddedFont>
    <p:embeddedFont>
      <p:font typeface="Comfortaa"/>
      <p:regular r:id="rId31"/>
      <p:bold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Nunito-bold.fntdata"/><Relationship Id="rId21" Type="http://schemas.openxmlformats.org/officeDocument/2006/relationships/font" Target="fonts/Nunito-regular.fntdata"/><Relationship Id="rId24" Type="http://schemas.openxmlformats.org/officeDocument/2006/relationships/font" Target="fonts/Nunito-boldItalic.fntdata"/><Relationship Id="rId23" Type="http://schemas.openxmlformats.org/officeDocument/2006/relationships/font" Target="fonts/Nuni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MavenPro-bold.fntdata"/><Relationship Id="rId25" Type="http://schemas.openxmlformats.org/officeDocument/2006/relationships/font" Target="fonts/MavenPro-regular.fntdata"/><Relationship Id="rId28" Type="http://schemas.openxmlformats.org/officeDocument/2006/relationships/font" Target="fonts/RobotoMono-bold.fntdata"/><Relationship Id="rId27" Type="http://schemas.openxmlformats.org/officeDocument/2006/relationships/font" Target="fonts/RobotoMono-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RobotoMono-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Comfortaa-regular.fntdata"/><Relationship Id="rId30" Type="http://schemas.openxmlformats.org/officeDocument/2006/relationships/font" Target="fonts/RobotoMono-boldItalic.fntdata"/><Relationship Id="rId11" Type="http://schemas.openxmlformats.org/officeDocument/2006/relationships/slide" Target="slides/slide5.xml"/><Relationship Id="rId10" Type="http://schemas.openxmlformats.org/officeDocument/2006/relationships/slide" Target="slides/slide4.xml"/><Relationship Id="rId32" Type="http://schemas.openxmlformats.org/officeDocument/2006/relationships/font" Target="fonts/Comfortaa-bold.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gif>
</file>

<file path=ppt/media/image13.gif>
</file>

<file path=ppt/media/image14.png>
</file>

<file path=ppt/media/image15.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36ddde58d5c_4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4" name="Google Shape;394;g36ddde58d5c_4_2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36deeeb432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1" name="Google Shape;401;g36deeeb4329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36deeeb4329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8" name="Google Shape;408;g36deeeb4329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36deeeb432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5" name="Google Shape;415;g36deeeb4329_0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36ddde58d5c_4_29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2" name="Google Shape;422;g36ddde58d5c_4_2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36ddde58d5c_4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1" name="Google Shape;331;g36ddde58d5c_4_2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36ddde58d5c_4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8" name="Google Shape;338;g36ddde58d5c_4_3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36ddde58d5c_4_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2" name="Google Shape;352;g36ddde58d5c_4_30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36ddde58d5c_4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9" name="Google Shape;359;g36ddde58d5c_4_3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36ddde58d5c_4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6" name="Google Shape;366;g36ddde58d5c_4_2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344cfb80e63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344cfb80e63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36deeeb432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0" name="Google Shape;380;g36deeeb4329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36ddde58d5c_4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7" name="Google Shape;387;g36ddde58d5c_4_2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gi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54" name="Shape 54"/>
        <p:cNvGrpSpPr/>
        <p:nvPr/>
      </p:nvGrpSpPr>
      <p:grpSpPr>
        <a:xfrm>
          <a:off x="0" y="0"/>
          <a:ext cx="0" cy="0"/>
          <a:chOff x="0" y="0"/>
          <a:chExt cx="0" cy="0"/>
        </a:xfrm>
      </p:grpSpPr>
      <p:grpSp>
        <p:nvGrpSpPr>
          <p:cNvPr id="55" name="Google Shape;55;p14"/>
          <p:cNvGrpSpPr/>
          <p:nvPr/>
        </p:nvGrpSpPr>
        <p:grpSpPr>
          <a:xfrm>
            <a:off x="7343003" y="3409675"/>
            <a:ext cx="1691422" cy="1732548"/>
            <a:chOff x="7343003" y="3409675"/>
            <a:chExt cx="1691422" cy="1732548"/>
          </a:xfrm>
        </p:grpSpPr>
        <p:grpSp>
          <p:nvGrpSpPr>
            <p:cNvPr id="56" name="Google Shape;56;p14"/>
            <p:cNvGrpSpPr/>
            <p:nvPr/>
          </p:nvGrpSpPr>
          <p:grpSpPr>
            <a:xfrm>
              <a:off x="7343003" y="4453711"/>
              <a:ext cx="316800" cy="688512"/>
              <a:chOff x="7343003" y="4453711"/>
              <a:chExt cx="316800" cy="688512"/>
            </a:xfrm>
          </p:grpSpPr>
          <p:sp>
            <p:nvSpPr>
              <p:cNvPr id="57" name="Google Shape;57;p14"/>
              <p:cNvSpPr/>
              <p:nvPr/>
            </p:nvSpPr>
            <p:spPr>
              <a:xfrm>
                <a:off x="7343003" y="4453711"/>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14"/>
              <p:cNvSpPr/>
              <p:nvPr/>
            </p:nvSpPr>
            <p:spPr>
              <a:xfrm>
                <a:off x="7343003" y="4801723"/>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 name="Google Shape;59;p14"/>
            <p:cNvGrpSpPr/>
            <p:nvPr/>
          </p:nvGrpSpPr>
          <p:grpSpPr>
            <a:xfrm>
              <a:off x="7801210" y="4105700"/>
              <a:ext cx="316800" cy="1036523"/>
              <a:chOff x="7801210" y="4105700"/>
              <a:chExt cx="316800" cy="1036523"/>
            </a:xfrm>
          </p:grpSpPr>
          <p:sp>
            <p:nvSpPr>
              <p:cNvPr id="60" name="Google Shape;60;p14"/>
              <p:cNvSpPr/>
              <p:nvPr/>
            </p:nvSpPr>
            <p:spPr>
              <a:xfrm>
                <a:off x="7801210" y="4453711"/>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14"/>
              <p:cNvSpPr/>
              <p:nvPr/>
            </p:nvSpPr>
            <p:spPr>
              <a:xfrm>
                <a:off x="7801210" y="410570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14"/>
              <p:cNvSpPr/>
              <p:nvPr/>
            </p:nvSpPr>
            <p:spPr>
              <a:xfrm>
                <a:off x="7801210" y="4801723"/>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 name="Google Shape;63;p14"/>
            <p:cNvGrpSpPr/>
            <p:nvPr/>
          </p:nvGrpSpPr>
          <p:grpSpPr>
            <a:xfrm>
              <a:off x="8259418" y="3757688"/>
              <a:ext cx="316800" cy="1384535"/>
              <a:chOff x="8259418" y="3757688"/>
              <a:chExt cx="316800" cy="1384535"/>
            </a:xfrm>
          </p:grpSpPr>
          <p:sp>
            <p:nvSpPr>
              <p:cNvPr id="64" name="Google Shape;64;p14"/>
              <p:cNvSpPr/>
              <p:nvPr/>
            </p:nvSpPr>
            <p:spPr>
              <a:xfrm>
                <a:off x="8259418" y="4453711"/>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14"/>
              <p:cNvSpPr/>
              <p:nvPr/>
            </p:nvSpPr>
            <p:spPr>
              <a:xfrm>
                <a:off x="8259418" y="3757688"/>
                <a:ext cx="316800" cy="1384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14"/>
              <p:cNvSpPr/>
              <p:nvPr/>
            </p:nvSpPr>
            <p:spPr>
              <a:xfrm>
                <a:off x="8259418" y="410570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14"/>
              <p:cNvSpPr/>
              <p:nvPr/>
            </p:nvSpPr>
            <p:spPr>
              <a:xfrm>
                <a:off x="8259418" y="4801723"/>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8" name="Google Shape;68;p14"/>
            <p:cNvGrpSpPr/>
            <p:nvPr/>
          </p:nvGrpSpPr>
          <p:grpSpPr>
            <a:xfrm>
              <a:off x="8717625" y="3409675"/>
              <a:ext cx="316800" cy="1732548"/>
              <a:chOff x="8717625" y="3409675"/>
              <a:chExt cx="316800" cy="1732548"/>
            </a:xfrm>
          </p:grpSpPr>
          <p:sp>
            <p:nvSpPr>
              <p:cNvPr id="69" name="Google Shape;69;p14"/>
              <p:cNvSpPr/>
              <p:nvPr/>
            </p:nvSpPr>
            <p:spPr>
              <a:xfrm>
                <a:off x="8717625" y="4453711"/>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14"/>
              <p:cNvSpPr/>
              <p:nvPr/>
            </p:nvSpPr>
            <p:spPr>
              <a:xfrm>
                <a:off x="8717625" y="3757688"/>
                <a:ext cx="316800" cy="1384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14"/>
              <p:cNvSpPr/>
              <p:nvPr/>
            </p:nvSpPr>
            <p:spPr>
              <a:xfrm>
                <a:off x="8717625" y="410570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14"/>
              <p:cNvSpPr/>
              <p:nvPr/>
            </p:nvSpPr>
            <p:spPr>
              <a:xfrm>
                <a:off x="8717625" y="3409675"/>
                <a:ext cx="316800" cy="1732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14"/>
              <p:cNvSpPr/>
              <p:nvPr/>
            </p:nvSpPr>
            <p:spPr>
              <a:xfrm>
                <a:off x="8717625" y="4801723"/>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4" name="Google Shape;74;p14"/>
          <p:cNvGrpSpPr/>
          <p:nvPr/>
        </p:nvGrpSpPr>
        <p:grpSpPr>
          <a:xfrm>
            <a:off x="5043503" y="0"/>
            <a:ext cx="3814072" cy="3839102"/>
            <a:chOff x="5043503" y="0"/>
            <a:chExt cx="3814072" cy="3839102"/>
          </a:xfrm>
        </p:grpSpPr>
        <p:sp>
          <p:nvSpPr>
            <p:cNvPr id="75" name="Google Shape;75;p14"/>
            <p:cNvSpPr/>
            <p:nvPr/>
          </p:nvSpPr>
          <p:spPr>
            <a:xfrm>
              <a:off x="8460975" y="1817775"/>
              <a:ext cx="396600" cy="39660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14"/>
            <p:cNvSpPr/>
            <p:nvPr/>
          </p:nvSpPr>
          <p:spPr>
            <a:xfrm rot="-9830444">
              <a:off x="6469759" y="3480728"/>
              <a:ext cx="320148" cy="320148"/>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7" name="Google Shape;77;p14"/>
            <p:cNvGrpSpPr/>
            <p:nvPr/>
          </p:nvGrpSpPr>
          <p:grpSpPr>
            <a:xfrm>
              <a:off x="7647812" y="2704283"/>
              <a:ext cx="635219" cy="635219"/>
              <a:chOff x="6725724" y="2701260"/>
              <a:chExt cx="1208101" cy="1208100"/>
            </a:xfrm>
          </p:grpSpPr>
          <p:sp>
            <p:nvSpPr>
              <p:cNvPr id="78" name="Google Shape;78;p14"/>
              <p:cNvSpPr/>
              <p:nvPr/>
            </p:nvSpPr>
            <p:spPr>
              <a:xfrm rot="5400000">
                <a:off x="6725725" y="2701260"/>
                <a:ext cx="1208100" cy="120810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14"/>
              <p:cNvSpPr/>
              <p:nvPr/>
            </p:nvSpPr>
            <p:spPr>
              <a:xfrm rot="5400000">
                <a:off x="6725724" y="2701260"/>
                <a:ext cx="1208100" cy="1208100"/>
              </a:xfrm>
              <a:prstGeom prst="pie">
                <a:avLst>
                  <a:gd fmla="val 8244818" name="adj1"/>
                  <a:gd fmla="val 16246175"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14"/>
              <p:cNvSpPr/>
              <p:nvPr/>
            </p:nvSpPr>
            <p:spPr>
              <a:xfrm rot="5400000">
                <a:off x="6954988" y="2930398"/>
                <a:ext cx="749700" cy="74970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1" name="Google Shape;81;p14"/>
            <p:cNvSpPr/>
            <p:nvPr/>
          </p:nvSpPr>
          <p:spPr>
            <a:xfrm>
              <a:off x="8460975" y="1817775"/>
              <a:ext cx="396600" cy="396600"/>
            </a:xfrm>
            <a:prstGeom prst="pie">
              <a:avLst>
                <a:gd fmla="val 19376841" name="adj1"/>
                <a:gd fmla="val 1620000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2" name="Google Shape;82;p14"/>
            <p:cNvGrpSpPr/>
            <p:nvPr/>
          </p:nvGrpSpPr>
          <p:grpSpPr>
            <a:xfrm>
              <a:off x="7952720" y="179238"/>
              <a:ext cx="873165" cy="873003"/>
              <a:chOff x="7754428" y="208725"/>
              <a:chExt cx="541800" cy="541800"/>
            </a:xfrm>
          </p:grpSpPr>
          <p:sp>
            <p:nvSpPr>
              <p:cNvPr id="83" name="Google Shape;83;p14"/>
              <p:cNvSpPr/>
              <p:nvPr/>
            </p:nvSpPr>
            <p:spPr>
              <a:xfrm rot="-8647347">
                <a:off x="7831319" y="285616"/>
                <a:ext cx="388018" cy="388018"/>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14"/>
              <p:cNvSpPr/>
              <p:nvPr/>
            </p:nvSpPr>
            <p:spPr>
              <a:xfrm rot="-8647347">
                <a:off x="7831319" y="285616"/>
                <a:ext cx="388018" cy="388018"/>
              </a:xfrm>
              <a:prstGeom prst="pie">
                <a:avLst>
                  <a:gd fmla="val 19376841" name="adj1"/>
                  <a:gd fmla="val 12313574"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5" name="Google Shape;85;p14"/>
            <p:cNvSpPr/>
            <p:nvPr/>
          </p:nvSpPr>
          <p:spPr>
            <a:xfrm>
              <a:off x="5399840" y="356365"/>
              <a:ext cx="2577000" cy="257700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14"/>
            <p:cNvSpPr/>
            <p:nvPr/>
          </p:nvSpPr>
          <p:spPr>
            <a:xfrm rot="2043858">
              <a:off x="5503813" y="460310"/>
              <a:ext cx="2369480" cy="236948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14"/>
            <p:cNvSpPr/>
            <p:nvPr/>
          </p:nvSpPr>
          <p:spPr>
            <a:xfrm>
              <a:off x="5399795" y="360281"/>
              <a:ext cx="2577000" cy="2577000"/>
            </a:xfrm>
            <a:prstGeom prst="pie">
              <a:avLst>
                <a:gd fmla="val 8801158" name="adj1"/>
                <a:gd fmla="val 1620000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14"/>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14"/>
            <p:cNvSpPr/>
            <p:nvPr/>
          </p:nvSpPr>
          <p:spPr>
            <a:xfrm>
              <a:off x="5399795" y="356358"/>
              <a:ext cx="2577000" cy="2577000"/>
            </a:xfrm>
            <a:prstGeom prst="pie">
              <a:avLst>
                <a:gd fmla="val 12554101" name="adj1"/>
                <a:gd fmla="val 1620000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14"/>
            <p:cNvSpPr/>
            <p:nvPr/>
          </p:nvSpPr>
          <p:spPr>
            <a:xfrm rot="-9830444">
              <a:off x="6469759" y="3480727"/>
              <a:ext cx="320148" cy="320148"/>
            </a:xfrm>
            <a:prstGeom prst="pie">
              <a:avLst>
                <a:gd fmla="val 19376841" name="adj1"/>
                <a:gd fmla="val 1620000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1" name="Google Shape;91;p14"/>
          <p:cNvSpPr txBox="1"/>
          <p:nvPr>
            <p:ph type="ctrTitle"/>
          </p:nvPr>
        </p:nvSpPr>
        <p:spPr>
          <a:xfrm>
            <a:off x="824000" y="1613813"/>
            <a:ext cx="4255500" cy="18729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92" name="Google Shape;92;p14"/>
          <p:cNvSpPr txBox="1"/>
          <p:nvPr>
            <p:ph idx="1" type="subTitle"/>
          </p:nvPr>
        </p:nvSpPr>
        <p:spPr>
          <a:xfrm>
            <a:off x="824000" y="3596300"/>
            <a:ext cx="4255500" cy="6954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1600"/>
              <a:buNone/>
              <a:defRPr sz="1600">
                <a:solidFill>
                  <a:schemeClr val="lt1"/>
                </a:solidFill>
              </a:defRPr>
            </a:lvl1pPr>
            <a:lvl2pPr lvl="1" algn="l">
              <a:lnSpc>
                <a:spcPct val="100000"/>
              </a:lnSpc>
              <a:spcBef>
                <a:spcPts val="0"/>
              </a:spcBef>
              <a:spcAft>
                <a:spcPts val="0"/>
              </a:spcAft>
              <a:buClr>
                <a:schemeClr val="lt1"/>
              </a:buClr>
              <a:buSzPts val="1600"/>
              <a:buNone/>
              <a:defRPr sz="1600">
                <a:solidFill>
                  <a:schemeClr val="lt1"/>
                </a:solidFill>
              </a:defRPr>
            </a:lvl2pPr>
            <a:lvl3pPr lvl="2" algn="l">
              <a:lnSpc>
                <a:spcPct val="100000"/>
              </a:lnSpc>
              <a:spcBef>
                <a:spcPts val="0"/>
              </a:spcBef>
              <a:spcAft>
                <a:spcPts val="0"/>
              </a:spcAft>
              <a:buClr>
                <a:schemeClr val="lt1"/>
              </a:buClr>
              <a:buSzPts val="1600"/>
              <a:buNone/>
              <a:defRPr sz="1600">
                <a:solidFill>
                  <a:schemeClr val="lt1"/>
                </a:solidFill>
              </a:defRPr>
            </a:lvl3pPr>
            <a:lvl4pPr lvl="3" algn="l">
              <a:lnSpc>
                <a:spcPct val="100000"/>
              </a:lnSpc>
              <a:spcBef>
                <a:spcPts val="0"/>
              </a:spcBef>
              <a:spcAft>
                <a:spcPts val="0"/>
              </a:spcAft>
              <a:buClr>
                <a:schemeClr val="lt1"/>
              </a:buClr>
              <a:buSzPts val="1600"/>
              <a:buNone/>
              <a:defRPr sz="1600">
                <a:solidFill>
                  <a:schemeClr val="lt1"/>
                </a:solidFill>
              </a:defRPr>
            </a:lvl4pPr>
            <a:lvl5pPr lvl="4" algn="l">
              <a:lnSpc>
                <a:spcPct val="100000"/>
              </a:lnSpc>
              <a:spcBef>
                <a:spcPts val="0"/>
              </a:spcBef>
              <a:spcAft>
                <a:spcPts val="0"/>
              </a:spcAft>
              <a:buClr>
                <a:schemeClr val="lt1"/>
              </a:buClr>
              <a:buSzPts val="1600"/>
              <a:buNone/>
              <a:defRPr sz="1600">
                <a:solidFill>
                  <a:schemeClr val="lt1"/>
                </a:solidFill>
              </a:defRPr>
            </a:lvl5pPr>
            <a:lvl6pPr lvl="5" algn="l">
              <a:lnSpc>
                <a:spcPct val="100000"/>
              </a:lnSpc>
              <a:spcBef>
                <a:spcPts val="0"/>
              </a:spcBef>
              <a:spcAft>
                <a:spcPts val="0"/>
              </a:spcAft>
              <a:buClr>
                <a:schemeClr val="lt1"/>
              </a:buClr>
              <a:buSzPts val="1600"/>
              <a:buNone/>
              <a:defRPr sz="1600">
                <a:solidFill>
                  <a:schemeClr val="lt1"/>
                </a:solidFill>
              </a:defRPr>
            </a:lvl6pPr>
            <a:lvl7pPr lvl="6" algn="l">
              <a:lnSpc>
                <a:spcPct val="100000"/>
              </a:lnSpc>
              <a:spcBef>
                <a:spcPts val="0"/>
              </a:spcBef>
              <a:spcAft>
                <a:spcPts val="0"/>
              </a:spcAft>
              <a:buClr>
                <a:schemeClr val="lt1"/>
              </a:buClr>
              <a:buSzPts val="1600"/>
              <a:buNone/>
              <a:defRPr sz="1600">
                <a:solidFill>
                  <a:schemeClr val="lt1"/>
                </a:solidFill>
              </a:defRPr>
            </a:lvl7pPr>
            <a:lvl8pPr lvl="7" algn="l">
              <a:lnSpc>
                <a:spcPct val="100000"/>
              </a:lnSpc>
              <a:spcBef>
                <a:spcPts val="0"/>
              </a:spcBef>
              <a:spcAft>
                <a:spcPts val="0"/>
              </a:spcAft>
              <a:buClr>
                <a:schemeClr val="lt1"/>
              </a:buClr>
              <a:buSzPts val="1600"/>
              <a:buNone/>
              <a:defRPr sz="1600">
                <a:solidFill>
                  <a:schemeClr val="lt1"/>
                </a:solidFill>
              </a:defRPr>
            </a:lvl8pPr>
            <a:lvl9pPr lvl="8" algn="l">
              <a:lnSpc>
                <a:spcPct val="100000"/>
              </a:lnSpc>
              <a:spcBef>
                <a:spcPts val="0"/>
              </a:spcBef>
              <a:spcAft>
                <a:spcPts val="0"/>
              </a:spcAft>
              <a:buClr>
                <a:schemeClr val="lt1"/>
              </a:buClr>
              <a:buSzPts val="1600"/>
              <a:buNone/>
              <a:defRPr sz="1600">
                <a:solidFill>
                  <a:schemeClr val="lt1"/>
                </a:solidFill>
              </a:defRPr>
            </a:lvl9pPr>
          </a:lstStyle>
          <a:p/>
        </p:txBody>
      </p:sp>
      <p:sp>
        <p:nvSpPr>
          <p:cNvPr id="93" name="Google Shape;93;p14"/>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nic-Theme" type="tx">
  <p:cSld name="TITLE_AND_BODY">
    <p:spTree>
      <p:nvGrpSpPr>
        <p:cNvPr id="94" name="Shape 94"/>
        <p:cNvGrpSpPr/>
        <p:nvPr/>
      </p:nvGrpSpPr>
      <p:grpSpPr>
        <a:xfrm>
          <a:off x="0" y="0"/>
          <a:ext cx="0" cy="0"/>
          <a:chOff x="0" y="0"/>
          <a:chExt cx="0" cy="0"/>
        </a:xfrm>
      </p:grpSpPr>
      <p:sp>
        <p:nvSpPr>
          <p:cNvPr id="95" name="Google Shape;95;p15"/>
          <p:cNvSpPr/>
          <p:nvPr/>
        </p:nvSpPr>
        <p:spPr>
          <a:xfrm>
            <a:off x="0" y="0"/>
            <a:ext cx="548700" cy="5143500"/>
          </a:xfrm>
          <a:prstGeom prst="rect">
            <a:avLst/>
          </a:prstGeom>
          <a:solidFill>
            <a:srgbClr val="AEE6B8">
              <a:alpha val="640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96" name="Google Shape;96;p15"/>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rgbClr val="57925C"/>
              </a:buClr>
              <a:buSzPts val="2800"/>
              <a:buNone/>
              <a:defRPr>
                <a:solidFill>
                  <a:srgbClr val="57925C"/>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97" name="Google Shape;97;p15"/>
          <p:cNvSpPr txBox="1"/>
          <p:nvPr>
            <p:ph idx="1" type="body"/>
          </p:nvPr>
        </p:nvSpPr>
        <p:spPr>
          <a:xfrm>
            <a:off x="1303800" y="1990050"/>
            <a:ext cx="7030500" cy="2541600"/>
          </a:xfrm>
          <a:prstGeom prst="rect">
            <a:avLst/>
          </a:prstGeom>
          <a:noFill/>
          <a:ln>
            <a:noFill/>
          </a:ln>
        </p:spPr>
        <p:txBody>
          <a:bodyPr anchorCtr="0" anchor="t" bIns="91425" lIns="91425" spcFirstLastPara="1" rIns="91425" wrap="square" tIns="91425">
            <a:normAutofit/>
          </a:bodyPr>
          <a:lstStyle>
            <a:lvl1pPr indent="-323850" lvl="0" marL="457200" algn="l">
              <a:lnSpc>
                <a:spcPct val="115000"/>
              </a:lnSpc>
              <a:spcBef>
                <a:spcPts val="0"/>
              </a:spcBef>
              <a:spcAft>
                <a:spcPts val="0"/>
              </a:spcAft>
              <a:buSzPts val="1500"/>
              <a:buChar char="●"/>
              <a:defRPr sz="1500"/>
            </a:lvl1pPr>
            <a:lvl2pPr indent="-311150" lvl="1" marL="914400" algn="l">
              <a:lnSpc>
                <a:spcPct val="115000"/>
              </a:lnSpc>
              <a:spcBef>
                <a:spcPts val="0"/>
              </a:spcBef>
              <a:spcAft>
                <a:spcPts val="0"/>
              </a:spcAft>
              <a:buSzPts val="1300"/>
              <a:buChar char="○"/>
              <a:defRPr sz="1300"/>
            </a:lvl2pPr>
            <a:lvl3pPr indent="-311150" lvl="2" marL="1371600" algn="l">
              <a:lnSpc>
                <a:spcPct val="115000"/>
              </a:lnSpc>
              <a:spcBef>
                <a:spcPts val="0"/>
              </a:spcBef>
              <a:spcAft>
                <a:spcPts val="0"/>
              </a:spcAft>
              <a:buSzPts val="1300"/>
              <a:buChar char="■"/>
              <a:defRPr sz="1300"/>
            </a:lvl3pPr>
            <a:lvl4pPr indent="-311150" lvl="3" marL="1828800" algn="l">
              <a:lnSpc>
                <a:spcPct val="115000"/>
              </a:lnSpc>
              <a:spcBef>
                <a:spcPts val="0"/>
              </a:spcBef>
              <a:spcAft>
                <a:spcPts val="0"/>
              </a:spcAft>
              <a:buSzPts val="1300"/>
              <a:buChar char="●"/>
              <a:defRPr sz="1300"/>
            </a:lvl4pPr>
            <a:lvl5pPr indent="-311150" lvl="4" marL="2286000" algn="l">
              <a:lnSpc>
                <a:spcPct val="115000"/>
              </a:lnSpc>
              <a:spcBef>
                <a:spcPts val="0"/>
              </a:spcBef>
              <a:spcAft>
                <a:spcPts val="0"/>
              </a:spcAft>
              <a:buSzPts val="1300"/>
              <a:buChar char="○"/>
              <a:defRPr sz="1300"/>
            </a:lvl5pPr>
            <a:lvl6pPr indent="-311150" lvl="5" marL="2743200" algn="l">
              <a:lnSpc>
                <a:spcPct val="115000"/>
              </a:lnSpc>
              <a:spcBef>
                <a:spcPts val="0"/>
              </a:spcBef>
              <a:spcAft>
                <a:spcPts val="0"/>
              </a:spcAft>
              <a:buSzPts val="1300"/>
              <a:buChar char="■"/>
              <a:defRPr sz="1300"/>
            </a:lvl6pPr>
            <a:lvl7pPr indent="-311150" lvl="6" marL="3200400" algn="l">
              <a:lnSpc>
                <a:spcPct val="115000"/>
              </a:lnSpc>
              <a:spcBef>
                <a:spcPts val="0"/>
              </a:spcBef>
              <a:spcAft>
                <a:spcPts val="0"/>
              </a:spcAft>
              <a:buSzPts val="1300"/>
              <a:buChar char="●"/>
              <a:defRPr sz="1300"/>
            </a:lvl7pPr>
            <a:lvl8pPr indent="-311150" lvl="7" marL="3657600" algn="l">
              <a:lnSpc>
                <a:spcPct val="115000"/>
              </a:lnSpc>
              <a:spcBef>
                <a:spcPts val="0"/>
              </a:spcBef>
              <a:spcAft>
                <a:spcPts val="0"/>
              </a:spcAft>
              <a:buSzPts val="1300"/>
              <a:buChar char="○"/>
              <a:defRPr sz="1300"/>
            </a:lvl8pPr>
            <a:lvl9pPr indent="-311150" lvl="8" marL="4114800" algn="l">
              <a:lnSpc>
                <a:spcPct val="115000"/>
              </a:lnSpc>
              <a:spcBef>
                <a:spcPts val="0"/>
              </a:spcBef>
              <a:spcAft>
                <a:spcPts val="0"/>
              </a:spcAft>
              <a:buSzPts val="1300"/>
              <a:buChar char="■"/>
              <a:defRPr sz="1300"/>
            </a:lvl9pPr>
          </a:lstStyle>
          <a:p/>
        </p:txBody>
      </p:sp>
      <p:sp>
        <p:nvSpPr>
          <p:cNvPr id="98" name="Google Shape;98;p15"/>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pic>
        <p:nvPicPr>
          <p:cNvPr descr="a tree branch with green leaves and a white background (Provided by Tenor)" id="99" name="Google Shape;99;p15"/>
          <p:cNvPicPr preferRelativeResize="0"/>
          <p:nvPr/>
        </p:nvPicPr>
        <p:blipFill>
          <a:blip r:embed="rId2">
            <a:alphaModFix/>
          </a:blip>
          <a:stretch>
            <a:fillRect/>
          </a:stretch>
        </p:blipFill>
        <p:spPr>
          <a:xfrm>
            <a:off x="749300" y="655300"/>
            <a:ext cx="447825" cy="44782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00" name="Shape 100"/>
        <p:cNvGrpSpPr/>
        <p:nvPr/>
      </p:nvGrpSpPr>
      <p:grpSpPr>
        <a:xfrm>
          <a:off x="0" y="0"/>
          <a:ext cx="0" cy="0"/>
          <a:chOff x="0" y="0"/>
          <a:chExt cx="0" cy="0"/>
        </a:xfrm>
      </p:grpSpPr>
      <p:grpSp>
        <p:nvGrpSpPr>
          <p:cNvPr id="101" name="Google Shape;101;p16"/>
          <p:cNvGrpSpPr/>
          <p:nvPr/>
        </p:nvGrpSpPr>
        <p:grpSpPr>
          <a:xfrm>
            <a:off x="146769" y="3406"/>
            <a:ext cx="1233214" cy="1384535"/>
            <a:chOff x="146769" y="3406"/>
            <a:chExt cx="1233214" cy="1384535"/>
          </a:xfrm>
        </p:grpSpPr>
        <p:grpSp>
          <p:nvGrpSpPr>
            <p:cNvPr id="102" name="Google Shape;102;p16"/>
            <p:cNvGrpSpPr/>
            <p:nvPr/>
          </p:nvGrpSpPr>
          <p:grpSpPr>
            <a:xfrm>
              <a:off x="1063183" y="3406"/>
              <a:ext cx="316800" cy="688513"/>
              <a:chOff x="1063183" y="3406"/>
              <a:chExt cx="316800" cy="688513"/>
            </a:xfrm>
          </p:grpSpPr>
          <p:sp>
            <p:nvSpPr>
              <p:cNvPr id="103" name="Google Shape;103;p16"/>
              <p:cNvSpPr/>
              <p:nvPr/>
            </p:nvSpPr>
            <p:spPr>
              <a:xfrm rot="10800000">
                <a:off x="1063183" y="3419"/>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16"/>
              <p:cNvSpPr/>
              <p:nvPr/>
            </p:nvSpPr>
            <p:spPr>
              <a:xfrm rot="10800000">
                <a:off x="1063183" y="3406"/>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 name="Google Shape;105;p16"/>
            <p:cNvGrpSpPr/>
            <p:nvPr/>
          </p:nvGrpSpPr>
          <p:grpSpPr>
            <a:xfrm>
              <a:off x="604976" y="3406"/>
              <a:ext cx="316800" cy="1036524"/>
              <a:chOff x="604976" y="3406"/>
              <a:chExt cx="316800" cy="1036524"/>
            </a:xfrm>
          </p:grpSpPr>
          <p:sp>
            <p:nvSpPr>
              <p:cNvPr id="106" name="Google Shape;106;p16"/>
              <p:cNvSpPr/>
              <p:nvPr/>
            </p:nvSpPr>
            <p:spPr>
              <a:xfrm rot="10800000">
                <a:off x="604976" y="3419"/>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16"/>
              <p:cNvSpPr/>
              <p:nvPr/>
            </p:nvSpPr>
            <p:spPr>
              <a:xfrm rot="10800000">
                <a:off x="604976" y="343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16"/>
              <p:cNvSpPr/>
              <p:nvPr/>
            </p:nvSpPr>
            <p:spPr>
              <a:xfrm rot="10800000">
                <a:off x="604976" y="3406"/>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 name="Google Shape;109;p16"/>
            <p:cNvGrpSpPr/>
            <p:nvPr/>
          </p:nvGrpSpPr>
          <p:grpSpPr>
            <a:xfrm>
              <a:off x="146769" y="3406"/>
              <a:ext cx="316800" cy="1384535"/>
              <a:chOff x="146769" y="3406"/>
              <a:chExt cx="316800" cy="1384535"/>
            </a:xfrm>
          </p:grpSpPr>
          <p:sp>
            <p:nvSpPr>
              <p:cNvPr id="110" name="Google Shape;110;p16"/>
              <p:cNvSpPr/>
              <p:nvPr/>
            </p:nvSpPr>
            <p:spPr>
              <a:xfrm rot="10800000">
                <a:off x="146769" y="3419"/>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16"/>
              <p:cNvSpPr/>
              <p:nvPr/>
            </p:nvSpPr>
            <p:spPr>
              <a:xfrm rot="10800000">
                <a:off x="146769" y="3441"/>
                <a:ext cx="316800" cy="1384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16"/>
              <p:cNvSpPr/>
              <p:nvPr/>
            </p:nvSpPr>
            <p:spPr>
              <a:xfrm rot="10800000">
                <a:off x="146769" y="343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16"/>
              <p:cNvSpPr/>
              <p:nvPr/>
            </p:nvSpPr>
            <p:spPr>
              <a:xfrm rot="10800000">
                <a:off x="146769" y="3406"/>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14" name="Google Shape;114;p16"/>
          <p:cNvGrpSpPr/>
          <p:nvPr/>
        </p:nvGrpSpPr>
        <p:grpSpPr>
          <a:xfrm>
            <a:off x="6775084" y="2904008"/>
            <a:ext cx="2186147" cy="2239500"/>
            <a:chOff x="6775084" y="2904008"/>
            <a:chExt cx="2186147" cy="2239500"/>
          </a:xfrm>
        </p:grpSpPr>
        <p:grpSp>
          <p:nvGrpSpPr>
            <p:cNvPr id="115" name="Google Shape;115;p16"/>
            <p:cNvGrpSpPr/>
            <p:nvPr/>
          </p:nvGrpSpPr>
          <p:grpSpPr>
            <a:xfrm>
              <a:off x="6775084" y="4253708"/>
              <a:ext cx="409500" cy="889800"/>
              <a:chOff x="6775084" y="4253708"/>
              <a:chExt cx="409500" cy="889800"/>
            </a:xfrm>
          </p:grpSpPr>
          <p:sp>
            <p:nvSpPr>
              <p:cNvPr id="116" name="Google Shape;116;p16"/>
              <p:cNvSpPr/>
              <p:nvPr/>
            </p:nvSpPr>
            <p:spPr>
              <a:xfrm>
                <a:off x="6775084" y="4253708"/>
                <a:ext cx="409500" cy="8898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16"/>
              <p:cNvSpPr/>
              <p:nvPr/>
            </p:nvSpPr>
            <p:spPr>
              <a:xfrm>
                <a:off x="6775084" y="4703408"/>
                <a:ext cx="409500" cy="4401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 name="Google Shape;118;p16"/>
            <p:cNvGrpSpPr/>
            <p:nvPr/>
          </p:nvGrpSpPr>
          <p:grpSpPr>
            <a:xfrm>
              <a:off x="7367299" y="3804008"/>
              <a:ext cx="409500" cy="1339500"/>
              <a:chOff x="7367299" y="3804008"/>
              <a:chExt cx="409500" cy="1339500"/>
            </a:xfrm>
          </p:grpSpPr>
          <p:sp>
            <p:nvSpPr>
              <p:cNvPr id="119" name="Google Shape;119;p16"/>
              <p:cNvSpPr/>
              <p:nvPr/>
            </p:nvSpPr>
            <p:spPr>
              <a:xfrm>
                <a:off x="7367299" y="4253708"/>
                <a:ext cx="409500" cy="8898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16"/>
              <p:cNvSpPr/>
              <p:nvPr/>
            </p:nvSpPr>
            <p:spPr>
              <a:xfrm>
                <a:off x="7367299" y="3804008"/>
                <a:ext cx="409500" cy="133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16"/>
              <p:cNvSpPr/>
              <p:nvPr/>
            </p:nvSpPr>
            <p:spPr>
              <a:xfrm>
                <a:off x="7367299" y="4703408"/>
                <a:ext cx="409500" cy="4401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 name="Google Shape;122;p16"/>
            <p:cNvGrpSpPr/>
            <p:nvPr/>
          </p:nvGrpSpPr>
          <p:grpSpPr>
            <a:xfrm>
              <a:off x="7959516" y="3354008"/>
              <a:ext cx="409500" cy="1789500"/>
              <a:chOff x="7959516" y="3354008"/>
              <a:chExt cx="409500" cy="1789500"/>
            </a:xfrm>
          </p:grpSpPr>
          <p:sp>
            <p:nvSpPr>
              <p:cNvPr id="123" name="Google Shape;123;p16"/>
              <p:cNvSpPr/>
              <p:nvPr/>
            </p:nvSpPr>
            <p:spPr>
              <a:xfrm>
                <a:off x="7959516" y="4253708"/>
                <a:ext cx="409500" cy="8898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16"/>
              <p:cNvSpPr/>
              <p:nvPr/>
            </p:nvSpPr>
            <p:spPr>
              <a:xfrm>
                <a:off x="7959516" y="3354008"/>
                <a:ext cx="409500" cy="178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16"/>
              <p:cNvSpPr/>
              <p:nvPr/>
            </p:nvSpPr>
            <p:spPr>
              <a:xfrm>
                <a:off x="7959516" y="3804008"/>
                <a:ext cx="409500" cy="133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16"/>
              <p:cNvSpPr/>
              <p:nvPr/>
            </p:nvSpPr>
            <p:spPr>
              <a:xfrm>
                <a:off x="7959516" y="4703408"/>
                <a:ext cx="409500" cy="4401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7" name="Google Shape;127;p16"/>
            <p:cNvGrpSpPr/>
            <p:nvPr/>
          </p:nvGrpSpPr>
          <p:grpSpPr>
            <a:xfrm>
              <a:off x="8551731" y="2904008"/>
              <a:ext cx="409500" cy="2239500"/>
              <a:chOff x="8551731" y="2904008"/>
              <a:chExt cx="409500" cy="2239500"/>
            </a:xfrm>
          </p:grpSpPr>
          <p:sp>
            <p:nvSpPr>
              <p:cNvPr id="128" name="Google Shape;128;p16"/>
              <p:cNvSpPr/>
              <p:nvPr/>
            </p:nvSpPr>
            <p:spPr>
              <a:xfrm>
                <a:off x="8551731" y="4253708"/>
                <a:ext cx="409500" cy="8898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16"/>
              <p:cNvSpPr/>
              <p:nvPr/>
            </p:nvSpPr>
            <p:spPr>
              <a:xfrm>
                <a:off x="8551731" y="3354008"/>
                <a:ext cx="409500" cy="178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16"/>
              <p:cNvSpPr/>
              <p:nvPr/>
            </p:nvSpPr>
            <p:spPr>
              <a:xfrm>
                <a:off x="8551731" y="3804008"/>
                <a:ext cx="409500" cy="133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16"/>
              <p:cNvSpPr/>
              <p:nvPr/>
            </p:nvSpPr>
            <p:spPr>
              <a:xfrm>
                <a:off x="8551731" y="2904008"/>
                <a:ext cx="409500" cy="223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16"/>
              <p:cNvSpPr/>
              <p:nvPr/>
            </p:nvSpPr>
            <p:spPr>
              <a:xfrm>
                <a:off x="8551731" y="4703408"/>
                <a:ext cx="409500" cy="4401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33" name="Google Shape;133;p16"/>
          <p:cNvSpPr txBox="1"/>
          <p:nvPr>
            <p:ph type="title"/>
          </p:nvPr>
        </p:nvSpPr>
        <p:spPr>
          <a:xfrm>
            <a:off x="824000" y="1613825"/>
            <a:ext cx="5857800" cy="18729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34" name="Google Shape;134;p16"/>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5" name="Shape 135"/>
        <p:cNvGrpSpPr/>
        <p:nvPr/>
      </p:nvGrpSpPr>
      <p:grpSpPr>
        <a:xfrm>
          <a:off x="0" y="0"/>
          <a:ext cx="0" cy="0"/>
          <a:chOff x="0" y="0"/>
          <a:chExt cx="0" cy="0"/>
        </a:xfrm>
      </p:grpSpPr>
      <p:grpSp>
        <p:nvGrpSpPr>
          <p:cNvPr id="136" name="Google Shape;136;p17"/>
          <p:cNvGrpSpPr/>
          <p:nvPr/>
        </p:nvGrpSpPr>
        <p:grpSpPr>
          <a:xfrm>
            <a:off x="625966" y="299376"/>
            <a:ext cx="999312" cy="999312"/>
            <a:chOff x="348199" y="179450"/>
            <a:chExt cx="1116300" cy="1116300"/>
          </a:xfrm>
        </p:grpSpPr>
        <p:sp>
          <p:nvSpPr>
            <p:cNvPr id="137" name="Google Shape;137;p17"/>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17"/>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9" name="Google Shape;139;p17"/>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40" name="Google Shape;140;p17"/>
          <p:cNvSpPr txBox="1"/>
          <p:nvPr>
            <p:ph idx="1" type="body"/>
          </p:nvPr>
        </p:nvSpPr>
        <p:spPr>
          <a:xfrm>
            <a:off x="1303800" y="1990050"/>
            <a:ext cx="3430500" cy="25416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141" name="Google Shape;141;p17"/>
          <p:cNvSpPr txBox="1"/>
          <p:nvPr>
            <p:ph idx="2" type="body"/>
          </p:nvPr>
        </p:nvSpPr>
        <p:spPr>
          <a:xfrm>
            <a:off x="4903650" y="1990050"/>
            <a:ext cx="3430500" cy="25416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142" name="Google Shape;142;p17"/>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3" name="Shape 143"/>
        <p:cNvGrpSpPr/>
        <p:nvPr/>
      </p:nvGrpSpPr>
      <p:grpSpPr>
        <a:xfrm>
          <a:off x="0" y="0"/>
          <a:ext cx="0" cy="0"/>
          <a:chOff x="0" y="0"/>
          <a:chExt cx="0" cy="0"/>
        </a:xfrm>
      </p:grpSpPr>
      <p:grpSp>
        <p:nvGrpSpPr>
          <p:cNvPr id="144" name="Google Shape;144;p18"/>
          <p:cNvGrpSpPr/>
          <p:nvPr/>
        </p:nvGrpSpPr>
        <p:grpSpPr>
          <a:xfrm>
            <a:off x="625966" y="299376"/>
            <a:ext cx="999312" cy="999312"/>
            <a:chOff x="348199" y="179450"/>
            <a:chExt cx="1116300" cy="1116300"/>
          </a:xfrm>
        </p:grpSpPr>
        <p:sp>
          <p:nvSpPr>
            <p:cNvPr id="145" name="Google Shape;145;p18"/>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18"/>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7" name="Google Shape;147;p18"/>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48" name="Google Shape;148;p18"/>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9" name="Shape 149"/>
        <p:cNvGrpSpPr/>
        <p:nvPr/>
      </p:nvGrpSpPr>
      <p:grpSpPr>
        <a:xfrm>
          <a:off x="0" y="0"/>
          <a:ext cx="0" cy="0"/>
          <a:chOff x="0" y="0"/>
          <a:chExt cx="0" cy="0"/>
        </a:xfrm>
      </p:grpSpPr>
      <p:grpSp>
        <p:nvGrpSpPr>
          <p:cNvPr id="150" name="Google Shape;150;p19"/>
          <p:cNvGrpSpPr/>
          <p:nvPr/>
        </p:nvGrpSpPr>
        <p:grpSpPr>
          <a:xfrm>
            <a:off x="625966" y="299376"/>
            <a:ext cx="999312" cy="999312"/>
            <a:chOff x="348199" y="179450"/>
            <a:chExt cx="1116300" cy="1116300"/>
          </a:xfrm>
        </p:grpSpPr>
        <p:sp>
          <p:nvSpPr>
            <p:cNvPr id="151" name="Google Shape;151;p19"/>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19"/>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3" name="Google Shape;153;p19"/>
          <p:cNvSpPr txBox="1"/>
          <p:nvPr>
            <p:ph type="title"/>
          </p:nvPr>
        </p:nvSpPr>
        <p:spPr>
          <a:xfrm>
            <a:off x="1303800" y="598575"/>
            <a:ext cx="3312000" cy="1590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4" name="Google Shape;154;p19"/>
          <p:cNvSpPr txBox="1"/>
          <p:nvPr>
            <p:ph idx="1" type="body"/>
          </p:nvPr>
        </p:nvSpPr>
        <p:spPr>
          <a:xfrm>
            <a:off x="1303800" y="2309675"/>
            <a:ext cx="3312000" cy="22218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155" name="Google Shape;155;p19"/>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56" name="Shape 156"/>
        <p:cNvGrpSpPr/>
        <p:nvPr/>
      </p:nvGrpSpPr>
      <p:grpSpPr>
        <a:xfrm>
          <a:off x="0" y="0"/>
          <a:ext cx="0" cy="0"/>
          <a:chOff x="0" y="0"/>
          <a:chExt cx="0" cy="0"/>
        </a:xfrm>
      </p:grpSpPr>
      <p:grpSp>
        <p:nvGrpSpPr>
          <p:cNvPr id="157" name="Google Shape;157;p20"/>
          <p:cNvGrpSpPr/>
          <p:nvPr/>
        </p:nvGrpSpPr>
        <p:grpSpPr>
          <a:xfrm>
            <a:off x="6866714" y="1255"/>
            <a:ext cx="2267380" cy="2601741"/>
            <a:chOff x="6790514" y="1255"/>
            <a:chExt cx="2267380" cy="2601741"/>
          </a:xfrm>
        </p:grpSpPr>
        <p:grpSp>
          <p:nvGrpSpPr>
            <p:cNvPr id="158" name="Google Shape;158;p20"/>
            <p:cNvGrpSpPr/>
            <p:nvPr/>
          </p:nvGrpSpPr>
          <p:grpSpPr>
            <a:xfrm>
              <a:off x="7067536" y="1255"/>
              <a:ext cx="1990358" cy="1990303"/>
              <a:chOff x="7067536" y="1255"/>
              <a:chExt cx="1990358" cy="1990303"/>
            </a:xfrm>
          </p:grpSpPr>
          <p:sp>
            <p:nvSpPr>
              <p:cNvPr id="159" name="Google Shape;159;p20"/>
              <p:cNvSpPr/>
              <p:nvPr/>
            </p:nvSpPr>
            <p:spPr>
              <a:xfrm rot="-8648551">
                <a:off x="7594313" y="527721"/>
                <a:ext cx="937226" cy="937226"/>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20"/>
              <p:cNvSpPr/>
              <p:nvPr/>
            </p:nvSpPr>
            <p:spPr>
              <a:xfrm rot="-8648551">
                <a:off x="7594313" y="527721"/>
                <a:ext cx="937226" cy="937226"/>
              </a:xfrm>
              <a:prstGeom prst="pie">
                <a:avLst>
                  <a:gd fmla="val 19376841" name="adj1"/>
                  <a:gd fmla="val 12313574"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20"/>
              <p:cNvSpPr/>
              <p:nvPr/>
            </p:nvSpPr>
            <p:spPr>
              <a:xfrm rot="-8649154">
                <a:off x="7349891" y="283705"/>
                <a:ext cx="1425647" cy="1425404"/>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2" name="Google Shape;162;p20"/>
            <p:cNvGrpSpPr/>
            <p:nvPr/>
          </p:nvGrpSpPr>
          <p:grpSpPr>
            <a:xfrm>
              <a:off x="8207126" y="1807997"/>
              <a:ext cx="795000" cy="795000"/>
              <a:chOff x="8207126" y="1807997"/>
              <a:chExt cx="795000" cy="795000"/>
            </a:xfrm>
          </p:grpSpPr>
          <p:sp>
            <p:nvSpPr>
              <p:cNvPr id="163" name="Google Shape;163;p20"/>
              <p:cNvSpPr/>
              <p:nvPr/>
            </p:nvSpPr>
            <p:spPr>
              <a:xfrm rot="2152054">
                <a:off x="8319942" y="1920813"/>
                <a:ext cx="569367" cy="569367"/>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20"/>
              <p:cNvSpPr/>
              <p:nvPr/>
            </p:nvSpPr>
            <p:spPr>
              <a:xfrm rot="2150259">
                <a:off x="8408218" y="2008610"/>
                <a:ext cx="393004" cy="393004"/>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20"/>
              <p:cNvSpPr/>
              <p:nvPr/>
            </p:nvSpPr>
            <p:spPr>
              <a:xfrm rot="2150259">
                <a:off x="8408218" y="2008610"/>
                <a:ext cx="393004" cy="393004"/>
              </a:xfrm>
              <a:prstGeom prst="pie">
                <a:avLst>
                  <a:gd fmla="val 5699893" name="adj1"/>
                  <a:gd fmla="val 12313574"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6" name="Google Shape;166;p20"/>
            <p:cNvGrpSpPr/>
            <p:nvPr/>
          </p:nvGrpSpPr>
          <p:grpSpPr>
            <a:xfrm>
              <a:off x="6790514" y="118857"/>
              <a:ext cx="548700" cy="548700"/>
              <a:chOff x="6790514" y="118857"/>
              <a:chExt cx="548700" cy="548700"/>
            </a:xfrm>
          </p:grpSpPr>
          <p:sp>
            <p:nvSpPr>
              <p:cNvPr id="167" name="Google Shape;167;p20"/>
              <p:cNvSpPr/>
              <p:nvPr/>
            </p:nvSpPr>
            <p:spPr>
              <a:xfrm rot="2150259">
                <a:off x="6868362" y="196705"/>
                <a:ext cx="393004" cy="393004"/>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20"/>
              <p:cNvSpPr/>
              <p:nvPr/>
            </p:nvSpPr>
            <p:spPr>
              <a:xfrm rot="2150259">
                <a:off x="6868362" y="196705"/>
                <a:ext cx="393004" cy="393004"/>
              </a:xfrm>
              <a:prstGeom prst="pie">
                <a:avLst>
                  <a:gd fmla="val 5699893" name="adj1"/>
                  <a:gd fmla="val 12313574"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69" name="Google Shape;169;p20"/>
          <p:cNvSpPr txBox="1"/>
          <p:nvPr>
            <p:ph type="title"/>
          </p:nvPr>
        </p:nvSpPr>
        <p:spPr>
          <a:xfrm>
            <a:off x="824000" y="763600"/>
            <a:ext cx="5857800" cy="35733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70" name="Google Shape;170;p20"/>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1" name="Shape 171"/>
        <p:cNvGrpSpPr/>
        <p:nvPr/>
      </p:nvGrpSpPr>
      <p:grpSpPr>
        <a:xfrm>
          <a:off x="0" y="0"/>
          <a:ext cx="0" cy="0"/>
          <a:chOff x="0" y="0"/>
          <a:chExt cx="0" cy="0"/>
        </a:xfrm>
      </p:grpSpPr>
      <p:grpSp>
        <p:nvGrpSpPr>
          <p:cNvPr id="172" name="Google Shape;172;p21"/>
          <p:cNvGrpSpPr/>
          <p:nvPr/>
        </p:nvGrpSpPr>
        <p:grpSpPr>
          <a:xfrm>
            <a:off x="625966" y="299376"/>
            <a:ext cx="999312" cy="999312"/>
            <a:chOff x="348199" y="179450"/>
            <a:chExt cx="1116300" cy="1116300"/>
          </a:xfrm>
        </p:grpSpPr>
        <p:sp>
          <p:nvSpPr>
            <p:cNvPr id="173" name="Google Shape;173;p21"/>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21"/>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5" name="Google Shape;175;p21"/>
          <p:cNvSpPr txBox="1"/>
          <p:nvPr>
            <p:ph type="title"/>
          </p:nvPr>
        </p:nvSpPr>
        <p:spPr>
          <a:xfrm>
            <a:off x="1303800" y="598575"/>
            <a:ext cx="3430500" cy="19902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76" name="Google Shape;176;p21"/>
          <p:cNvSpPr txBox="1"/>
          <p:nvPr>
            <p:ph idx="1" type="subTitle"/>
          </p:nvPr>
        </p:nvSpPr>
        <p:spPr>
          <a:xfrm>
            <a:off x="1303800" y="2743203"/>
            <a:ext cx="3430500" cy="7260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77" name="Google Shape;177;p21"/>
          <p:cNvSpPr txBox="1"/>
          <p:nvPr>
            <p:ph idx="2" type="body"/>
          </p:nvPr>
        </p:nvSpPr>
        <p:spPr>
          <a:xfrm>
            <a:off x="4903700" y="661000"/>
            <a:ext cx="3430500" cy="38706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178" name="Google Shape;178;p2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9" name="Shape 179"/>
        <p:cNvGrpSpPr/>
        <p:nvPr/>
      </p:nvGrpSpPr>
      <p:grpSpPr>
        <a:xfrm>
          <a:off x="0" y="0"/>
          <a:ext cx="0" cy="0"/>
          <a:chOff x="0" y="0"/>
          <a:chExt cx="0" cy="0"/>
        </a:xfrm>
      </p:grpSpPr>
      <p:grpSp>
        <p:nvGrpSpPr>
          <p:cNvPr id="180" name="Google Shape;180;p22"/>
          <p:cNvGrpSpPr/>
          <p:nvPr/>
        </p:nvGrpSpPr>
        <p:grpSpPr>
          <a:xfrm>
            <a:off x="713373" y="3847119"/>
            <a:ext cx="825392" cy="825392"/>
            <a:chOff x="348199" y="179450"/>
            <a:chExt cx="1116300" cy="1116300"/>
          </a:xfrm>
        </p:grpSpPr>
        <p:sp>
          <p:nvSpPr>
            <p:cNvPr id="181" name="Google Shape;181;p22"/>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22"/>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3" name="Google Shape;183;p22"/>
          <p:cNvSpPr txBox="1"/>
          <p:nvPr>
            <p:ph idx="1" type="body"/>
          </p:nvPr>
        </p:nvSpPr>
        <p:spPr>
          <a:xfrm>
            <a:off x="1303800" y="4138975"/>
            <a:ext cx="5843100" cy="534900"/>
          </a:xfrm>
          <a:prstGeom prst="rect">
            <a:avLst/>
          </a:prstGeom>
          <a:noFill/>
          <a:ln>
            <a:noFill/>
          </a:ln>
        </p:spPr>
        <p:txBody>
          <a:bodyPr anchorCtr="0" anchor="t" bIns="91425" lIns="91425" spcFirstLastPara="1" rIns="91425" wrap="square" tIns="91425">
            <a:normAutofit/>
          </a:bodyPr>
          <a:lstStyle>
            <a:lvl1pPr indent="-228600" lvl="0" marL="457200" algn="l">
              <a:lnSpc>
                <a:spcPct val="100000"/>
              </a:lnSpc>
              <a:spcBef>
                <a:spcPts val="0"/>
              </a:spcBef>
              <a:spcAft>
                <a:spcPts val="0"/>
              </a:spcAft>
              <a:buSzPts val="1300"/>
              <a:buNone/>
              <a:defRPr/>
            </a:lvl1pPr>
          </a:lstStyle>
          <a:p/>
        </p:txBody>
      </p:sp>
      <p:sp>
        <p:nvSpPr>
          <p:cNvPr id="184" name="Google Shape;184;p22"/>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85" name="Shape 185"/>
        <p:cNvGrpSpPr/>
        <p:nvPr/>
      </p:nvGrpSpPr>
      <p:grpSpPr>
        <a:xfrm>
          <a:off x="0" y="0"/>
          <a:ext cx="0" cy="0"/>
          <a:chOff x="0" y="0"/>
          <a:chExt cx="0" cy="0"/>
        </a:xfrm>
      </p:grpSpPr>
      <p:grpSp>
        <p:nvGrpSpPr>
          <p:cNvPr id="186" name="Google Shape;186;p23"/>
          <p:cNvGrpSpPr/>
          <p:nvPr/>
        </p:nvGrpSpPr>
        <p:grpSpPr>
          <a:xfrm>
            <a:off x="52" y="4099200"/>
            <a:ext cx="9144036" cy="1044300"/>
            <a:chOff x="52" y="4099200"/>
            <a:chExt cx="9144036" cy="1044300"/>
          </a:xfrm>
        </p:grpSpPr>
        <p:grpSp>
          <p:nvGrpSpPr>
            <p:cNvPr id="187" name="Google Shape;187;p23"/>
            <p:cNvGrpSpPr/>
            <p:nvPr/>
          </p:nvGrpSpPr>
          <p:grpSpPr>
            <a:xfrm>
              <a:off x="52" y="4309200"/>
              <a:ext cx="231622" cy="834300"/>
              <a:chOff x="2688737" y="4301380"/>
              <a:chExt cx="231900" cy="834300"/>
            </a:xfrm>
          </p:grpSpPr>
          <p:sp>
            <p:nvSpPr>
              <p:cNvPr id="188" name="Google Shape;188;p23"/>
              <p:cNvSpPr/>
              <p:nvPr/>
            </p:nvSpPr>
            <p:spPr>
              <a:xfrm flipH="1">
                <a:off x="2688737" y="4720780"/>
                <a:ext cx="2319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23"/>
              <p:cNvSpPr/>
              <p:nvPr/>
            </p:nvSpPr>
            <p:spPr>
              <a:xfrm flipH="1">
                <a:off x="2688737" y="4301380"/>
                <a:ext cx="2319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23"/>
              <p:cNvSpPr/>
              <p:nvPr/>
            </p:nvSpPr>
            <p:spPr>
              <a:xfrm flipH="1">
                <a:off x="2688737" y="4511080"/>
                <a:ext cx="2319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23"/>
              <p:cNvSpPr/>
              <p:nvPr/>
            </p:nvSpPr>
            <p:spPr>
              <a:xfrm flipH="1">
                <a:off x="2688737" y="4930480"/>
                <a:ext cx="2319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2" name="Google Shape;192;p23"/>
            <p:cNvGrpSpPr/>
            <p:nvPr/>
          </p:nvGrpSpPr>
          <p:grpSpPr>
            <a:xfrm>
              <a:off x="371406" y="4099200"/>
              <a:ext cx="231622" cy="1044300"/>
              <a:chOff x="2688737" y="4091380"/>
              <a:chExt cx="231900" cy="1044300"/>
            </a:xfrm>
          </p:grpSpPr>
          <p:sp>
            <p:nvSpPr>
              <p:cNvPr id="193" name="Google Shape;193;p23"/>
              <p:cNvSpPr/>
              <p:nvPr/>
            </p:nvSpPr>
            <p:spPr>
              <a:xfrm flipH="1">
                <a:off x="2688737" y="4720780"/>
                <a:ext cx="2319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23"/>
              <p:cNvSpPr/>
              <p:nvPr/>
            </p:nvSpPr>
            <p:spPr>
              <a:xfrm flipH="1">
                <a:off x="2688737" y="4301380"/>
                <a:ext cx="2319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23"/>
              <p:cNvSpPr/>
              <p:nvPr/>
            </p:nvSpPr>
            <p:spPr>
              <a:xfrm flipH="1">
                <a:off x="2688737" y="4511080"/>
                <a:ext cx="2319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23"/>
              <p:cNvSpPr/>
              <p:nvPr/>
            </p:nvSpPr>
            <p:spPr>
              <a:xfrm flipH="1">
                <a:off x="2688737" y="4091380"/>
                <a:ext cx="2319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23"/>
              <p:cNvSpPr/>
              <p:nvPr/>
            </p:nvSpPr>
            <p:spPr>
              <a:xfrm flipH="1">
                <a:off x="2688737" y="4930480"/>
                <a:ext cx="2319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8" name="Google Shape;198;p23"/>
            <p:cNvGrpSpPr/>
            <p:nvPr/>
          </p:nvGrpSpPr>
          <p:grpSpPr>
            <a:xfrm>
              <a:off x="742761" y="4309200"/>
              <a:ext cx="231622" cy="834300"/>
              <a:chOff x="2688737" y="4301380"/>
              <a:chExt cx="231900" cy="834300"/>
            </a:xfrm>
          </p:grpSpPr>
          <p:sp>
            <p:nvSpPr>
              <p:cNvPr id="199" name="Google Shape;199;p23"/>
              <p:cNvSpPr/>
              <p:nvPr/>
            </p:nvSpPr>
            <p:spPr>
              <a:xfrm flipH="1">
                <a:off x="2688737" y="4720780"/>
                <a:ext cx="2319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23"/>
              <p:cNvSpPr/>
              <p:nvPr/>
            </p:nvSpPr>
            <p:spPr>
              <a:xfrm flipH="1">
                <a:off x="2688737" y="4301380"/>
                <a:ext cx="2319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23"/>
              <p:cNvSpPr/>
              <p:nvPr/>
            </p:nvSpPr>
            <p:spPr>
              <a:xfrm flipH="1">
                <a:off x="2688737" y="4511080"/>
                <a:ext cx="2319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23"/>
              <p:cNvSpPr/>
              <p:nvPr/>
            </p:nvSpPr>
            <p:spPr>
              <a:xfrm flipH="1">
                <a:off x="2688737" y="4930480"/>
                <a:ext cx="2319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3" name="Google Shape;203;p23"/>
            <p:cNvGrpSpPr/>
            <p:nvPr/>
          </p:nvGrpSpPr>
          <p:grpSpPr>
            <a:xfrm>
              <a:off x="1114115" y="4518900"/>
              <a:ext cx="231622" cy="624600"/>
              <a:chOff x="2688737" y="4511080"/>
              <a:chExt cx="231900" cy="624600"/>
            </a:xfrm>
          </p:grpSpPr>
          <p:sp>
            <p:nvSpPr>
              <p:cNvPr id="204" name="Google Shape;204;p23"/>
              <p:cNvSpPr/>
              <p:nvPr/>
            </p:nvSpPr>
            <p:spPr>
              <a:xfrm flipH="1">
                <a:off x="2688737" y="4720780"/>
                <a:ext cx="2319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23"/>
              <p:cNvSpPr/>
              <p:nvPr/>
            </p:nvSpPr>
            <p:spPr>
              <a:xfrm flipH="1">
                <a:off x="2688737" y="4511080"/>
                <a:ext cx="2319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23"/>
              <p:cNvSpPr/>
              <p:nvPr/>
            </p:nvSpPr>
            <p:spPr>
              <a:xfrm flipH="1">
                <a:off x="2688737" y="4930480"/>
                <a:ext cx="2319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7" name="Google Shape;207;p23"/>
            <p:cNvGrpSpPr/>
            <p:nvPr/>
          </p:nvGrpSpPr>
          <p:grpSpPr>
            <a:xfrm>
              <a:off x="1856753" y="4099200"/>
              <a:ext cx="231600" cy="1044300"/>
              <a:chOff x="1856753" y="4099200"/>
              <a:chExt cx="231600" cy="1044300"/>
            </a:xfrm>
          </p:grpSpPr>
          <p:sp>
            <p:nvSpPr>
              <p:cNvPr id="208" name="Google Shape;208;p23"/>
              <p:cNvSpPr/>
              <p:nvPr/>
            </p:nvSpPr>
            <p:spPr>
              <a:xfrm flipH="1">
                <a:off x="1856753"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23"/>
              <p:cNvSpPr/>
              <p:nvPr/>
            </p:nvSpPr>
            <p:spPr>
              <a:xfrm flipH="1">
                <a:off x="1856753"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23"/>
              <p:cNvSpPr/>
              <p:nvPr/>
            </p:nvSpPr>
            <p:spPr>
              <a:xfrm flipH="1">
                <a:off x="1856753"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23"/>
              <p:cNvSpPr/>
              <p:nvPr/>
            </p:nvSpPr>
            <p:spPr>
              <a:xfrm flipH="1">
                <a:off x="1856753"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23"/>
              <p:cNvSpPr/>
              <p:nvPr/>
            </p:nvSpPr>
            <p:spPr>
              <a:xfrm flipH="1">
                <a:off x="1856753"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3" name="Google Shape;213;p23"/>
            <p:cNvGrpSpPr/>
            <p:nvPr/>
          </p:nvGrpSpPr>
          <p:grpSpPr>
            <a:xfrm>
              <a:off x="2228107" y="4309200"/>
              <a:ext cx="231600" cy="834300"/>
              <a:chOff x="2228107" y="4309200"/>
              <a:chExt cx="231600" cy="834300"/>
            </a:xfrm>
          </p:grpSpPr>
          <p:sp>
            <p:nvSpPr>
              <p:cNvPr id="214" name="Google Shape;214;p23"/>
              <p:cNvSpPr/>
              <p:nvPr/>
            </p:nvSpPr>
            <p:spPr>
              <a:xfrm flipH="1">
                <a:off x="2228107"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23"/>
              <p:cNvSpPr/>
              <p:nvPr/>
            </p:nvSpPr>
            <p:spPr>
              <a:xfrm flipH="1">
                <a:off x="2228107"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23"/>
              <p:cNvSpPr/>
              <p:nvPr/>
            </p:nvSpPr>
            <p:spPr>
              <a:xfrm flipH="1">
                <a:off x="2228107"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23"/>
              <p:cNvSpPr/>
              <p:nvPr/>
            </p:nvSpPr>
            <p:spPr>
              <a:xfrm flipH="1">
                <a:off x="2228107"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8" name="Google Shape;218;p23"/>
            <p:cNvGrpSpPr/>
            <p:nvPr/>
          </p:nvGrpSpPr>
          <p:grpSpPr>
            <a:xfrm>
              <a:off x="2599462" y="4518900"/>
              <a:ext cx="231600" cy="624600"/>
              <a:chOff x="2599462" y="4518900"/>
              <a:chExt cx="231600" cy="624600"/>
            </a:xfrm>
          </p:grpSpPr>
          <p:sp>
            <p:nvSpPr>
              <p:cNvPr id="219" name="Google Shape;219;p23"/>
              <p:cNvSpPr/>
              <p:nvPr/>
            </p:nvSpPr>
            <p:spPr>
              <a:xfrm flipH="1">
                <a:off x="2599462"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23"/>
              <p:cNvSpPr/>
              <p:nvPr/>
            </p:nvSpPr>
            <p:spPr>
              <a:xfrm flipH="1">
                <a:off x="2599462"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23"/>
              <p:cNvSpPr/>
              <p:nvPr/>
            </p:nvSpPr>
            <p:spPr>
              <a:xfrm flipH="1">
                <a:off x="2599462"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2" name="Google Shape;222;p23"/>
            <p:cNvGrpSpPr/>
            <p:nvPr/>
          </p:nvGrpSpPr>
          <p:grpSpPr>
            <a:xfrm>
              <a:off x="3342171" y="4099200"/>
              <a:ext cx="231600" cy="1044300"/>
              <a:chOff x="3342171" y="4099200"/>
              <a:chExt cx="231600" cy="1044300"/>
            </a:xfrm>
          </p:grpSpPr>
          <p:sp>
            <p:nvSpPr>
              <p:cNvPr id="223" name="Google Shape;223;p23"/>
              <p:cNvSpPr/>
              <p:nvPr/>
            </p:nvSpPr>
            <p:spPr>
              <a:xfrm flipH="1">
                <a:off x="3342171"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23"/>
              <p:cNvSpPr/>
              <p:nvPr/>
            </p:nvSpPr>
            <p:spPr>
              <a:xfrm flipH="1">
                <a:off x="3342171"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23"/>
              <p:cNvSpPr/>
              <p:nvPr/>
            </p:nvSpPr>
            <p:spPr>
              <a:xfrm flipH="1">
                <a:off x="3342171"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23"/>
              <p:cNvSpPr/>
              <p:nvPr/>
            </p:nvSpPr>
            <p:spPr>
              <a:xfrm flipH="1">
                <a:off x="3342171"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23"/>
              <p:cNvSpPr/>
              <p:nvPr/>
            </p:nvSpPr>
            <p:spPr>
              <a:xfrm flipH="1">
                <a:off x="3342171"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8" name="Google Shape;228;p23"/>
            <p:cNvGrpSpPr/>
            <p:nvPr/>
          </p:nvGrpSpPr>
          <p:grpSpPr>
            <a:xfrm>
              <a:off x="3713525" y="4309200"/>
              <a:ext cx="231600" cy="834300"/>
              <a:chOff x="3713525" y="4309200"/>
              <a:chExt cx="231600" cy="834300"/>
            </a:xfrm>
          </p:grpSpPr>
          <p:sp>
            <p:nvSpPr>
              <p:cNvPr id="229" name="Google Shape;229;p23"/>
              <p:cNvSpPr/>
              <p:nvPr/>
            </p:nvSpPr>
            <p:spPr>
              <a:xfrm flipH="1">
                <a:off x="3713525"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23"/>
              <p:cNvSpPr/>
              <p:nvPr/>
            </p:nvSpPr>
            <p:spPr>
              <a:xfrm flipH="1">
                <a:off x="3713525"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23"/>
              <p:cNvSpPr/>
              <p:nvPr/>
            </p:nvSpPr>
            <p:spPr>
              <a:xfrm flipH="1">
                <a:off x="3713525"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23"/>
              <p:cNvSpPr/>
              <p:nvPr/>
            </p:nvSpPr>
            <p:spPr>
              <a:xfrm flipH="1">
                <a:off x="3713525"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3" name="Google Shape;233;p23"/>
            <p:cNvGrpSpPr/>
            <p:nvPr/>
          </p:nvGrpSpPr>
          <p:grpSpPr>
            <a:xfrm>
              <a:off x="1485398" y="4309200"/>
              <a:ext cx="231600" cy="834300"/>
              <a:chOff x="1485398" y="4309200"/>
              <a:chExt cx="231600" cy="834300"/>
            </a:xfrm>
          </p:grpSpPr>
          <p:sp>
            <p:nvSpPr>
              <p:cNvPr id="234" name="Google Shape;234;p23"/>
              <p:cNvSpPr/>
              <p:nvPr/>
            </p:nvSpPr>
            <p:spPr>
              <a:xfrm flipH="1">
                <a:off x="1485398"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23"/>
              <p:cNvSpPr/>
              <p:nvPr/>
            </p:nvSpPr>
            <p:spPr>
              <a:xfrm flipH="1">
                <a:off x="1485398"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23"/>
              <p:cNvSpPr/>
              <p:nvPr/>
            </p:nvSpPr>
            <p:spPr>
              <a:xfrm flipH="1">
                <a:off x="1485398"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23"/>
              <p:cNvSpPr/>
              <p:nvPr/>
            </p:nvSpPr>
            <p:spPr>
              <a:xfrm flipH="1">
                <a:off x="1485398"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8" name="Google Shape;238;p23"/>
            <p:cNvGrpSpPr/>
            <p:nvPr/>
          </p:nvGrpSpPr>
          <p:grpSpPr>
            <a:xfrm>
              <a:off x="4084879" y="4518900"/>
              <a:ext cx="231600" cy="624600"/>
              <a:chOff x="4084879" y="4518900"/>
              <a:chExt cx="231600" cy="624600"/>
            </a:xfrm>
          </p:grpSpPr>
          <p:sp>
            <p:nvSpPr>
              <p:cNvPr id="239" name="Google Shape;239;p23"/>
              <p:cNvSpPr/>
              <p:nvPr/>
            </p:nvSpPr>
            <p:spPr>
              <a:xfrm flipH="1">
                <a:off x="4084879"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23"/>
              <p:cNvSpPr/>
              <p:nvPr/>
            </p:nvSpPr>
            <p:spPr>
              <a:xfrm flipH="1">
                <a:off x="4084879"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23"/>
              <p:cNvSpPr/>
              <p:nvPr/>
            </p:nvSpPr>
            <p:spPr>
              <a:xfrm flipH="1">
                <a:off x="4084879"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2" name="Google Shape;242;p23"/>
            <p:cNvGrpSpPr/>
            <p:nvPr/>
          </p:nvGrpSpPr>
          <p:grpSpPr>
            <a:xfrm>
              <a:off x="2970816" y="4309200"/>
              <a:ext cx="231600" cy="834300"/>
              <a:chOff x="2970816" y="4309200"/>
              <a:chExt cx="231600" cy="834300"/>
            </a:xfrm>
          </p:grpSpPr>
          <p:sp>
            <p:nvSpPr>
              <p:cNvPr id="243" name="Google Shape;243;p23"/>
              <p:cNvSpPr/>
              <p:nvPr/>
            </p:nvSpPr>
            <p:spPr>
              <a:xfrm flipH="1">
                <a:off x="2970816"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23"/>
              <p:cNvSpPr/>
              <p:nvPr/>
            </p:nvSpPr>
            <p:spPr>
              <a:xfrm flipH="1">
                <a:off x="2970816"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23"/>
              <p:cNvSpPr/>
              <p:nvPr/>
            </p:nvSpPr>
            <p:spPr>
              <a:xfrm flipH="1">
                <a:off x="2970816"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23"/>
              <p:cNvSpPr/>
              <p:nvPr/>
            </p:nvSpPr>
            <p:spPr>
              <a:xfrm flipH="1">
                <a:off x="2970816"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7" name="Google Shape;247;p23"/>
            <p:cNvGrpSpPr/>
            <p:nvPr/>
          </p:nvGrpSpPr>
          <p:grpSpPr>
            <a:xfrm>
              <a:off x="4456234" y="4309200"/>
              <a:ext cx="231600" cy="834300"/>
              <a:chOff x="4456234" y="4309200"/>
              <a:chExt cx="231600" cy="834300"/>
            </a:xfrm>
          </p:grpSpPr>
          <p:sp>
            <p:nvSpPr>
              <p:cNvPr id="248" name="Google Shape;248;p23"/>
              <p:cNvSpPr/>
              <p:nvPr/>
            </p:nvSpPr>
            <p:spPr>
              <a:xfrm flipH="1">
                <a:off x="4456234"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23"/>
              <p:cNvSpPr/>
              <p:nvPr/>
            </p:nvSpPr>
            <p:spPr>
              <a:xfrm flipH="1">
                <a:off x="4456234"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23"/>
              <p:cNvSpPr/>
              <p:nvPr/>
            </p:nvSpPr>
            <p:spPr>
              <a:xfrm flipH="1">
                <a:off x="4456234"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23"/>
              <p:cNvSpPr/>
              <p:nvPr/>
            </p:nvSpPr>
            <p:spPr>
              <a:xfrm flipH="1">
                <a:off x="4456234"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2" name="Google Shape;252;p23"/>
            <p:cNvGrpSpPr/>
            <p:nvPr/>
          </p:nvGrpSpPr>
          <p:grpSpPr>
            <a:xfrm>
              <a:off x="4827588" y="4099200"/>
              <a:ext cx="231600" cy="1044300"/>
              <a:chOff x="4827588" y="4099200"/>
              <a:chExt cx="231600" cy="1044300"/>
            </a:xfrm>
          </p:grpSpPr>
          <p:sp>
            <p:nvSpPr>
              <p:cNvPr id="253" name="Google Shape;253;p23"/>
              <p:cNvSpPr/>
              <p:nvPr/>
            </p:nvSpPr>
            <p:spPr>
              <a:xfrm flipH="1">
                <a:off x="4827588"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23"/>
              <p:cNvSpPr/>
              <p:nvPr/>
            </p:nvSpPr>
            <p:spPr>
              <a:xfrm flipH="1">
                <a:off x="4827588"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23"/>
              <p:cNvSpPr/>
              <p:nvPr/>
            </p:nvSpPr>
            <p:spPr>
              <a:xfrm flipH="1">
                <a:off x="4827588"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23"/>
              <p:cNvSpPr/>
              <p:nvPr/>
            </p:nvSpPr>
            <p:spPr>
              <a:xfrm flipH="1">
                <a:off x="4827588"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23"/>
              <p:cNvSpPr/>
              <p:nvPr/>
            </p:nvSpPr>
            <p:spPr>
              <a:xfrm flipH="1">
                <a:off x="4827588"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8" name="Google Shape;258;p23"/>
            <p:cNvGrpSpPr/>
            <p:nvPr/>
          </p:nvGrpSpPr>
          <p:grpSpPr>
            <a:xfrm>
              <a:off x="5198943" y="4309200"/>
              <a:ext cx="231600" cy="834300"/>
              <a:chOff x="5198943" y="4309200"/>
              <a:chExt cx="231600" cy="834300"/>
            </a:xfrm>
          </p:grpSpPr>
          <p:sp>
            <p:nvSpPr>
              <p:cNvPr id="259" name="Google Shape;259;p23"/>
              <p:cNvSpPr/>
              <p:nvPr/>
            </p:nvSpPr>
            <p:spPr>
              <a:xfrm flipH="1">
                <a:off x="5198943"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23"/>
              <p:cNvSpPr/>
              <p:nvPr/>
            </p:nvSpPr>
            <p:spPr>
              <a:xfrm flipH="1">
                <a:off x="5198943"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23"/>
              <p:cNvSpPr/>
              <p:nvPr/>
            </p:nvSpPr>
            <p:spPr>
              <a:xfrm flipH="1">
                <a:off x="5198943"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23"/>
              <p:cNvSpPr/>
              <p:nvPr/>
            </p:nvSpPr>
            <p:spPr>
              <a:xfrm flipH="1">
                <a:off x="5198943"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3" name="Google Shape;263;p23"/>
            <p:cNvGrpSpPr/>
            <p:nvPr/>
          </p:nvGrpSpPr>
          <p:grpSpPr>
            <a:xfrm>
              <a:off x="5570297" y="4518900"/>
              <a:ext cx="231600" cy="624600"/>
              <a:chOff x="5570297" y="4518900"/>
              <a:chExt cx="231600" cy="624600"/>
            </a:xfrm>
          </p:grpSpPr>
          <p:sp>
            <p:nvSpPr>
              <p:cNvPr id="264" name="Google Shape;264;p23"/>
              <p:cNvSpPr/>
              <p:nvPr/>
            </p:nvSpPr>
            <p:spPr>
              <a:xfrm flipH="1">
                <a:off x="5570297"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23"/>
              <p:cNvSpPr/>
              <p:nvPr/>
            </p:nvSpPr>
            <p:spPr>
              <a:xfrm flipH="1">
                <a:off x="5570297"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23"/>
              <p:cNvSpPr/>
              <p:nvPr/>
            </p:nvSpPr>
            <p:spPr>
              <a:xfrm flipH="1">
                <a:off x="5570297"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7" name="Google Shape;267;p23"/>
            <p:cNvGrpSpPr/>
            <p:nvPr/>
          </p:nvGrpSpPr>
          <p:grpSpPr>
            <a:xfrm>
              <a:off x="5941652" y="4309200"/>
              <a:ext cx="231600" cy="834300"/>
              <a:chOff x="5941652" y="4309200"/>
              <a:chExt cx="231600" cy="834300"/>
            </a:xfrm>
          </p:grpSpPr>
          <p:sp>
            <p:nvSpPr>
              <p:cNvPr id="268" name="Google Shape;268;p23"/>
              <p:cNvSpPr/>
              <p:nvPr/>
            </p:nvSpPr>
            <p:spPr>
              <a:xfrm flipH="1">
                <a:off x="5941652"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23"/>
              <p:cNvSpPr/>
              <p:nvPr/>
            </p:nvSpPr>
            <p:spPr>
              <a:xfrm flipH="1">
                <a:off x="5941652"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23"/>
              <p:cNvSpPr/>
              <p:nvPr/>
            </p:nvSpPr>
            <p:spPr>
              <a:xfrm flipH="1">
                <a:off x="5941652"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23"/>
              <p:cNvSpPr/>
              <p:nvPr/>
            </p:nvSpPr>
            <p:spPr>
              <a:xfrm flipH="1">
                <a:off x="5941652"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2" name="Google Shape;272;p23"/>
            <p:cNvGrpSpPr/>
            <p:nvPr/>
          </p:nvGrpSpPr>
          <p:grpSpPr>
            <a:xfrm>
              <a:off x="6313006" y="4099200"/>
              <a:ext cx="231600" cy="1044300"/>
              <a:chOff x="6313006" y="4099200"/>
              <a:chExt cx="231600" cy="1044300"/>
            </a:xfrm>
          </p:grpSpPr>
          <p:sp>
            <p:nvSpPr>
              <p:cNvPr id="273" name="Google Shape;273;p23"/>
              <p:cNvSpPr/>
              <p:nvPr/>
            </p:nvSpPr>
            <p:spPr>
              <a:xfrm flipH="1">
                <a:off x="6313006"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23"/>
              <p:cNvSpPr/>
              <p:nvPr/>
            </p:nvSpPr>
            <p:spPr>
              <a:xfrm flipH="1">
                <a:off x="6313006"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23"/>
              <p:cNvSpPr/>
              <p:nvPr/>
            </p:nvSpPr>
            <p:spPr>
              <a:xfrm flipH="1">
                <a:off x="6313006"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23"/>
              <p:cNvSpPr/>
              <p:nvPr/>
            </p:nvSpPr>
            <p:spPr>
              <a:xfrm flipH="1">
                <a:off x="6313006"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23"/>
              <p:cNvSpPr/>
              <p:nvPr/>
            </p:nvSpPr>
            <p:spPr>
              <a:xfrm flipH="1">
                <a:off x="6313006"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8" name="Google Shape;278;p23"/>
            <p:cNvGrpSpPr/>
            <p:nvPr/>
          </p:nvGrpSpPr>
          <p:grpSpPr>
            <a:xfrm>
              <a:off x="6684361" y="4309200"/>
              <a:ext cx="231600" cy="834300"/>
              <a:chOff x="6684361" y="4309200"/>
              <a:chExt cx="231600" cy="834300"/>
            </a:xfrm>
          </p:grpSpPr>
          <p:sp>
            <p:nvSpPr>
              <p:cNvPr id="279" name="Google Shape;279;p23"/>
              <p:cNvSpPr/>
              <p:nvPr/>
            </p:nvSpPr>
            <p:spPr>
              <a:xfrm flipH="1">
                <a:off x="6684361"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23"/>
              <p:cNvSpPr/>
              <p:nvPr/>
            </p:nvSpPr>
            <p:spPr>
              <a:xfrm flipH="1">
                <a:off x="6684361"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23"/>
              <p:cNvSpPr/>
              <p:nvPr/>
            </p:nvSpPr>
            <p:spPr>
              <a:xfrm flipH="1">
                <a:off x="6684361"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23"/>
              <p:cNvSpPr/>
              <p:nvPr/>
            </p:nvSpPr>
            <p:spPr>
              <a:xfrm flipH="1">
                <a:off x="6684361"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3" name="Google Shape;283;p23"/>
            <p:cNvGrpSpPr/>
            <p:nvPr/>
          </p:nvGrpSpPr>
          <p:grpSpPr>
            <a:xfrm>
              <a:off x="7055715" y="4518900"/>
              <a:ext cx="231600" cy="624600"/>
              <a:chOff x="7055715" y="4518900"/>
              <a:chExt cx="231600" cy="624600"/>
            </a:xfrm>
          </p:grpSpPr>
          <p:sp>
            <p:nvSpPr>
              <p:cNvPr id="284" name="Google Shape;284;p23"/>
              <p:cNvSpPr/>
              <p:nvPr/>
            </p:nvSpPr>
            <p:spPr>
              <a:xfrm flipH="1">
                <a:off x="7055715"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23"/>
              <p:cNvSpPr/>
              <p:nvPr/>
            </p:nvSpPr>
            <p:spPr>
              <a:xfrm flipH="1">
                <a:off x="7055715"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23"/>
              <p:cNvSpPr/>
              <p:nvPr/>
            </p:nvSpPr>
            <p:spPr>
              <a:xfrm flipH="1">
                <a:off x="7055715"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7" name="Google Shape;287;p23"/>
            <p:cNvGrpSpPr/>
            <p:nvPr/>
          </p:nvGrpSpPr>
          <p:grpSpPr>
            <a:xfrm>
              <a:off x="7798424" y="4099200"/>
              <a:ext cx="231600" cy="1044300"/>
              <a:chOff x="7798424" y="4099200"/>
              <a:chExt cx="231600" cy="1044300"/>
            </a:xfrm>
          </p:grpSpPr>
          <p:sp>
            <p:nvSpPr>
              <p:cNvPr id="288" name="Google Shape;288;p23"/>
              <p:cNvSpPr/>
              <p:nvPr/>
            </p:nvSpPr>
            <p:spPr>
              <a:xfrm flipH="1">
                <a:off x="7798424"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23"/>
              <p:cNvSpPr/>
              <p:nvPr/>
            </p:nvSpPr>
            <p:spPr>
              <a:xfrm flipH="1">
                <a:off x="7798424"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23"/>
              <p:cNvSpPr/>
              <p:nvPr/>
            </p:nvSpPr>
            <p:spPr>
              <a:xfrm flipH="1">
                <a:off x="7798424"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23"/>
              <p:cNvSpPr/>
              <p:nvPr/>
            </p:nvSpPr>
            <p:spPr>
              <a:xfrm flipH="1">
                <a:off x="7798424"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23"/>
              <p:cNvSpPr/>
              <p:nvPr/>
            </p:nvSpPr>
            <p:spPr>
              <a:xfrm flipH="1">
                <a:off x="7798424"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3" name="Google Shape;293;p23"/>
            <p:cNvGrpSpPr/>
            <p:nvPr/>
          </p:nvGrpSpPr>
          <p:grpSpPr>
            <a:xfrm>
              <a:off x="8169779" y="4309200"/>
              <a:ext cx="231600" cy="834300"/>
              <a:chOff x="8169779" y="4309200"/>
              <a:chExt cx="231600" cy="834300"/>
            </a:xfrm>
          </p:grpSpPr>
          <p:sp>
            <p:nvSpPr>
              <p:cNvPr id="294" name="Google Shape;294;p23"/>
              <p:cNvSpPr/>
              <p:nvPr/>
            </p:nvSpPr>
            <p:spPr>
              <a:xfrm flipH="1">
                <a:off x="8169779"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23"/>
              <p:cNvSpPr/>
              <p:nvPr/>
            </p:nvSpPr>
            <p:spPr>
              <a:xfrm flipH="1">
                <a:off x="8169779"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23"/>
              <p:cNvSpPr/>
              <p:nvPr/>
            </p:nvSpPr>
            <p:spPr>
              <a:xfrm flipH="1">
                <a:off x="8169779"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23"/>
              <p:cNvSpPr/>
              <p:nvPr/>
            </p:nvSpPr>
            <p:spPr>
              <a:xfrm flipH="1">
                <a:off x="8169779"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8" name="Google Shape;298;p23"/>
            <p:cNvGrpSpPr/>
            <p:nvPr/>
          </p:nvGrpSpPr>
          <p:grpSpPr>
            <a:xfrm>
              <a:off x="7427070" y="4309200"/>
              <a:ext cx="231600" cy="834300"/>
              <a:chOff x="7427070" y="4309200"/>
              <a:chExt cx="231600" cy="834300"/>
            </a:xfrm>
          </p:grpSpPr>
          <p:sp>
            <p:nvSpPr>
              <p:cNvPr id="299" name="Google Shape;299;p23"/>
              <p:cNvSpPr/>
              <p:nvPr/>
            </p:nvSpPr>
            <p:spPr>
              <a:xfrm flipH="1">
                <a:off x="7427070"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23"/>
              <p:cNvSpPr/>
              <p:nvPr/>
            </p:nvSpPr>
            <p:spPr>
              <a:xfrm flipH="1">
                <a:off x="7427070"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23"/>
              <p:cNvSpPr/>
              <p:nvPr/>
            </p:nvSpPr>
            <p:spPr>
              <a:xfrm flipH="1">
                <a:off x="7427070"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23"/>
              <p:cNvSpPr/>
              <p:nvPr/>
            </p:nvSpPr>
            <p:spPr>
              <a:xfrm flipH="1">
                <a:off x="7427070"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3" name="Google Shape;303;p23"/>
            <p:cNvGrpSpPr/>
            <p:nvPr/>
          </p:nvGrpSpPr>
          <p:grpSpPr>
            <a:xfrm>
              <a:off x="8541133" y="4518900"/>
              <a:ext cx="231600" cy="624600"/>
              <a:chOff x="8541133" y="4518900"/>
              <a:chExt cx="231600" cy="624600"/>
            </a:xfrm>
          </p:grpSpPr>
          <p:sp>
            <p:nvSpPr>
              <p:cNvPr id="304" name="Google Shape;304;p23"/>
              <p:cNvSpPr/>
              <p:nvPr/>
            </p:nvSpPr>
            <p:spPr>
              <a:xfrm flipH="1">
                <a:off x="8541133"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23"/>
              <p:cNvSpPr/>
              <p:nvPr/>
            </p:nvSpPr>
            <p:spPr>
              <a:xfrm flipH="1">
                <a:off x="8541133"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23"/>
              <p:cNvSpPr/>
              <p:nvPr/>
            </p:nvSpPr>
            <p:spPr>
              <a:xfrm flipH="1">
                <a:off x="8541133"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7" name="Google Shape;307;p23"/>
            <p:cNvGrpSpPr/>
            <p:nvPr/>
          </p:nvGrpSpPr>
          <p:grpSpPr>
            <a:xfrm>
              <a:off x="8912488" y="4309200"/>
              <a:ext cx="231600" cy="834300"/>
              <a:chOff x="8912488" y="4309200"/>
              <a:chExt cx="231600" cy="834300"/>
            </a:xfrm>
          </p:grpSpPr>
          <p:sp>
            <p:nvSpPr>
              <p:cNvPr id="308" name="Google Shape;308;p23"/>
              <p:cNvSpPr/>
              <p:nvPr/>
            </p:nvSpPr>
            <p:spPr>
              <a:xfrm flipH="1">
                <a:off x="8912488"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23"/>
              <p:cNvSpPr/>
              <p:nvPr/>
            </p:nvSpPr>
            <p:spPr>
              <a:xfrm flipH="1">
                <a:off x="8912488"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23"/>
              <p:cNvSpPr/>
              <p:nvPr/>
            </p:nvSpPr>
            <p:spPr>
              <a:xfrm flipH="1">
                <a:off x="8912488"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23"/>
              <p:cNvSpPr/>
              <p:nvPr/>
            </p:nvSpPr>
            <p:spPr>
              <a:xfrm flipH="1">
                <a:off x="8912488"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12" name="Google Shape;312;p23"/>
          <p:cNvSpPr txBox="1"/>
          <p:nvPr>
            <p:ph hasCustomPrompt="1" type="title"/>
          </p:nvPr>
        </p:nvSpPr>
        <p:spPr>
          <a:xfrm>
            <a:off x="1388625" y="772725"/>
            <a:ext cx="6366900" cy="18633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Clr>
                <a:schemeClr val="lt1"/>
              </a:buClr>
              <a:buSzPts val="8000"/>
              <a:buNone/>
              <a:defRPr sz="8000">
                <a:solidFill>
                  <a:schemeClr val="lt1"/>
                </a:solidFill>
              </a:defRPr>
            </a:lvl1pPr>
            <a:lvl2pPr lvl="1" algn="ctr">
              <a:lnSpc>
                <a:spcPct val="100000"/>
              </a:lnSpc>
              <a:spcBef>
                <a:spcPts val="0"/>
              </a:spcBef>
              <a:spcAft>
                <a:spcPts val="0"/>
              </a:spcAft>
              <a:buClr>
                <a:schemeClr val="lt1"/>
              </a:buClr>
              <a:buSzPts val="8000"/>
              <a:buNone/>
              <a:defRPr sz="8000">
                <a:solidFill>
                  <a:schemeClr val="lt1"/>
                </a:solidFill>
              </a:defRPr>
            </a:lvl2pPr>
            <a:lvl3pPr lvl="2" algn="ctr">
              <a:lnSpc>
                <a:spcPct val="100000"/>
              </a:lnSpc>
              <a:spcBef>
                <a:spcPts val="0"/>
              </a:spcBef>
              <a:spcAft>
                <a:spcPts val="0"/>
              </a:spcAft>
              <a:buClr>
                <a:schemeClr val="lt1"/>
              </a:buClr>
              <a:buSzPts val="8000"/>
              <a:buNone/>
              <a:defRPr sz="8000">
                <a:solidFill>
                  <a:schemeClr val="lt1"/>
                </a:solidFill>
              </a:defRPr>
            </a:lvl3pPr>
            <a:lvl4pPr lvl="3" algn="ctr">
              <a:lnSpc>
                <a:spcPct val="100000"/>
              </a:lnSpc>
              <a:spcBef>
                <a:spcPts val="0"/>
              </a:spcBef>
              <a:spcAft>
                <a:spcPts val="0"/>
              </a:spcAft>
              <a:buClr>
                <a:schemeClr val="lt1"/>
              </a:buClr>
              <a:buSzPts val="8000"/>
              <a:buNone/>
              <a:defRPr sz="8000">
                <a:solidFill>
                  <a:schemeClr val="lt1"/>
                </a:solidFill>
              </a:defRPr>
            </a:lvl4pPr>
            <a:lvl5pPr lvl="4" algn="ctr">
              <a:lnSpc>
                <a:spcPct val="100000"/>
              </a:lnSpc>
              <a:spcBef>
                <a:spcPts val="0"/>
              </a:spcBef>
              <a:spcAft>
                <a:spcPts val="0"/>
              </a:spcAft>
              <a:buClr>
                <a:schemeClr val="lt1"/>
              </a:buClr>
              <a:buSzPts val="8000"/>
              <a:buNone/>
              <a:defRPr sz="8000">
                <a:solidFill>
                  <a:schemeClr val="lt1"/>
                </a:solidFill>
              </a:defRPr>
            </a:lvl5pPr>
            <a:lvl6pPr lvl="5" algn="ctr">
              <a:lnSpc>
                <a:spcPct val="100000"/>
              </a:lnSpc>
              <a:spcBef>
                <a:spcPts val="0"/>
              </a:spcBef>
              <a:spcAft>
                <a:spcPts val="0"/>
              </a:spcAft>
              <a:buClr>
                <a:schemeClr val="lt1"/>
              </a:buClr>
              <a:buSzPts val="8000"/>
              <a:buNone/>
              <a:defRPr sz="8000">
                <a:solidFill>
                  <a:schemeClr val="lt1"/>
                </a:solidFill>
              </a:defRPr>
            </a:lvl6pPr>
            <a:lvl7pPr lvl="6" algn="ctr">
              <a:lnSpc>
                <a:spcPct val="100000"/>
              </a:lnSpc>
              <a:spcBef>
                <a:spcPts val="0"/>
              </a:spcBef>
              <a:spcAft>
                <a:spcPts val="0"/>
              </a:spcAft>
              <a:buClr>
                <a:schemeClr val="lt1"/>
              </a:buClr>
              <a:buSzPts val="8000"/>
              <a:buNone/>
              <a:defRPr sz="8000">
                <a:solidFill>
                  <a:schemeClr val="lt1"/>
                </a:solidFill>
              </a:defRPr>
            </a:lvl7pPr>
            <a:lvl8pPr lvl="7" algn="ctr">
              <a:lnSpc>
                <a:spcPct val="100000"/>
              </a:lnSpc>
              <a:spcBef>
                <a:spcPts val="0"/>
              </a:spcBef>
              <a:spcAft>
                <a:spcPts val="0"/>
              </a:spcAft>
              <a:buClr>
                <a:schemeClr val="lt1"/>
              </a:buClr>
              <a:buSzPts val="8000"/>
              <a:buNone/>
              <a:defRPr sz="8000">
                <a:solidFill>
                  <a:schemeClr val="lt1"/>
                </a:solidFill>
              </a:defRPr>
            </a:lvl8pPr>
            <a:lvl9pPr lvl="8" algn="ctr">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313" name="Google Shape;313;p23"/>
          <p:cNvSpPr txBox="1"/>
          <p:nvPr>
            <p:ph idx="1" type="body"/>
          </p:nvPr>
        </p:nvSpPr>
        <p:spPr>
          <a:xfrm>
            <a:off x="1388625" y="2712300"/>
            <a:ext cx="6366900" cy="1111200"/>
          </a:xfrm>
          <a:prstGeom prst="rect">
            <a:avLst/>
          </a:prstGeom>
          <a:noFill/>
          <a:ln>
            <a:noFill/>
          </a:ln>
        </p:spPr>
        <p:txBody>
          <a:bodyPr anchorCtr="0" anchor="t" bIns="91425" lIns="91425" spcFirstLastPara="1" rIns="91425" wrap="square" tIns="91425">
            <a:normAutofit/>
          </a:bodyPr>
          <a:lstStyle>
            <a:lvl1pPr indent="-311150" lvl="0" marL="457200" algn="ctr">
              <a:lnSpc>
                <a:spcPct val="115000"/>
              </a:lnSpc>
              <a:spcBef>
                <a:spcPts val="0"/>
              </a:spcBef>
              <a:spcAft>
                <a:spcPts val="0"/>
              </a:spcAft>
              <a:buClr>
                <a:schemeClr val="lt1"/>
              </a:buClr>
              <a:buSzPts val="1300"/>
              <a:buChar char="●"/>
              <a:defRPr>
                <a:solidFill>
                  <a:schemeClr val="lt1"/>
                </a:solidFill>
              </a:defRPr>
            </a:lvl1pPr>
            <a:lvl2pPr indent="-298450" lvl="1" marL="914400" algn="ctr">
              <a:lnSpc>
                <a:spcPct val="115000"/>
              </a:lnSpc>
              <a:spcBef>
                <a:spcPts val="0"/>
              </a:spcBef>
              <a:spcAft>
                <a:spcPts val="0"/>
              </a:spcAft>
              <a:buClr>
                <a:schemeClr val="lt1"/>
              </a:buClr>
              <a:buSzPts val="1100"/>
              <a:buChar char="○"/>
              <a:defRPr>
                <a:solidFill>
                  <a:schemeClr val="lt1"/>
                </a:solidFill>
              </a:defRPr>
            </a:lvl2pPr>
            <a:lvl3pPr indent="-298450" lvl="2" marL="1371600" algn="ctr">
              <a:lnSpc>
                <a:spcPct val="115000"/>
              </a:lnSpc>
              <a:spcBef>
                <a:spcPts val="0"/>
              </a:spcBef>
              <a:spcAft>
                <a:spcPts val="0"/>
              </a:spcAft>
              <a:buClr>
                <a:schemeClr val="lt1"/>
              </a:buClr>
              <a:buSzPts val="1100"/>
              <a:buChar char="■"/>
              <a:defRPr>
                <a:solidFill>
                  <a:schemeClr val="lt1"/>
                </a:solidFill>
              </a:defRPr>
            </a:lvl3pPr>
            <a:lvl4pPr indent="-298450" lvl="3" marL="1828800" algn="ctr">
              <a:lnSpc>
                <a:spcPct val="115000"/>
              </a:lnSpc>
              <a:spcBef>
                <a:spcPts val="0"/>
              </a:spcBef>
              <a:spcAft>
                <a:spcPts val="0"/>
              </a:spcAft>
              <a:buClr>
                <a:schemeClr val="lt1"/>
              </a:buClr>
              <a:buSzPts val="1100"/>
              <a:buChar char="●"/>
              <a:defRPr>
                <a:solidFill>
                  <a:schemeClr val="lt1"/>
                </a:solidFill>
              </a:defRPr>
            </a:lvl4pPr>
            <a:lvl5pPr indent="-298450" lvl="4" marL="2286000" algn="ctr">
              <a:lnSpc>
                <a:spcPct val="115000"/>
              </a:lnSpc>
              <a:spcBef>
                <a:spcPts val="0"/>
              </a:spcBef>
              <a:spcAft>
                <a:spcPts val="0"/>
              </a:spcAft>
              <a:buClr>
                <a:schemeClr val="lt1"/>
              </a:buClr>
              <a:buSzPts val="1100"/>
              <a:buChar char="○"/>
              <a:defRPr>
                <a:solidFill>
                  <a:schemeClr val="lt1"/>
                </a:solidFill>
              </a:defRPr>
            </a:lvl5pPr>
            <a:lvl6pPr indent="-298450" lvl="5" marL="2743200" algn="ctr">
              <a:lnSpc>
                <a:spcPct val="115000"/>
              </a:lnSpc>
              <a:spcBef>
                <a:spcPts val="0"/>
              </a:spcBef>
              <a:spcAft>
                <a:spcPts val="0"/>
              </a:spcAft>
              <a:buClr>
                <a:schemeClr val="lt1"/>
              </a:buClr>
              <a:buSzPts val="1100"/>
              <a:buChar char="■"/>
              <a:defRPr>
                <a:solidFill>
                  <a:schemeClr val="lt1"/>
                </a:solidFill>
              </a:defRPr>
            </a:lvl6pPr>
            <a:lvl7pPr indent="-298450" lvl="6" marL="3200400" algn="ctr">
              <a:lnSpc>
                <a:spcPct val="115000"/>
              </a:lnSpc>
              <a:spcBef>
                <a:spcPts val="0"/>
              </a:spcBef>
              <a:spcAft>
                <a:spcPts val="0"/>
              </a:spcAft>
              <a:buClr>
                <a:schemeClr val="lt1"/>
              </a:buClr>
              <a:buSzPts val="1100"/>
              <a:buChar char="●"/>
              <a:defRPr>
                <a:solidFill>
                  <a:schemeClr val="lt1"/>
                </a:solidFill>
              </a:defRPr>
            </a:lvl7pPr>
            <a:lvl8pPr indent="-298450" lvl="7" marL="3657600" algn="ctr">
              <a:lnSpc>
                <a:spcPct val="115000"/>
              </a:lnSpc>
              <a:spcBef>
                <a:spcPts val="0"/>
              </a:spcBef>
              <a:spcAft>
                <a:spcPts val="0"/>
              </a:spcAft>
              <a:buClr>
                <a:schemeClr val="lt1"/>
              </a:buClr>
              <a:buSzPts val="1100"/>
              <a:buChar char="○"/>
              <a:defRPr>
                <a:solidFill>
                  <a:schemeClr val="lt1"/>
                </a:solidFill>
              </a:defRPr>
            </a:lvl8pPr>
            <a:lvl9pPr indent="-298450" lvl="8" marL="4114800" algn="ctr">
              <a:lnSpc>
                <a:spcPct val="115000"/>
              </a:lnSpc>
              <a:spcBef>
                <a:spcPts val="0"/>
              </a:spcBef>
              <a:spcAft>
                <a:spcPts val="0"/>
              </a:spcAft>
              <a:buClr>
                <a:schemeClr val="lt1"/>
              </a:buClr>
              <a:buSzPts val="1100"/>
              <a:buChar char="■"/>
              <a:defRPr>
                <a:solidFill>
                  <a:schemeClr val="lt1"/>
                </a:solidFill>
              </a:defRPr>
            </a:lvl9pPr>
          </a:lstStyle>
          <a:p/>
        </p:txBody>
      </p:sp>
      <p:sp>
        <p:nvSpPr>
          <p:cNvPr id="314" name="Google Shape;314;p23"/>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5" name="Shape 315"/>
        <p:cNvGrpSpPr/>
        <p:nvPr/>
      </p:nvGrpSpPr>
      <p:grpSpPr>
        <a:xfrm>
          <a:off x="0" y="0"/>
          <a:ext cx="0" cy="0"/>
          <a:chOff x="0" y="0"/>
          <a:chExt cx="0" cy="0"/>
        </a:xfrm>
      </p:grpSpPr>
      <p:sp>
        <p:nvSpPr>
          <p:cNvPr id="316" name="Google Shape;316;p24"/>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1pPr>
            <a:lvl2pPr lvl="1"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2pPr>
            <a:lvl3pPr lvl="2"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3pPr>
            <a:lvl4pPr lvl="3"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4pPr>
            <a:lvl5pPr lvl="4"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5pPr>
            <a:lvl6pPr lvl="5"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6pPr>
            <a:lvl7pPr lvl="6"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7pPr>
            <a:lvl8pPr lvl="7"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8pPr>
            <a:lvl9pPr lvl="8"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marR="0" rtl="0" algn="l">
              <a:lnSpc>
                <a:spcPct val="115000"/>
              </a:lnSpc>
              <a:spcBef>
                <a:spcPts val="0"/>
              </a:spcBef>
              <a:spcAft>
                <a:spcPts val="0"/>
              </a:spcAft>
              <a:buClr>
                <a:schemeClr val="dk2"/>
              </a:buClr>
              <a:buSzPts val="1300"/>
              <a:buFont typeface="Nunito"/>
              <a:buChar char="●"/>
              <a:defRPr b="0" i="0" sz="1300" u="none" cap="none" strike="noStrike">
                <a:solidFill>
                  <a:schemeClr val="dk2"/>
                </a:solidFill>
                <a:latin typeface="Nunito"/>
                <a:ea typeface="Nunito"/>
                <a:cs typeface="Nunito"/>
                <a:sym typeface="Nunito"/>
              </a:defRPr>
            </a:lvl1pPr>
            <a:lvl2pPr indent="-298450" lvl="1" marL="914400" marR="0" rtl="0" algn="l">
              <a:lnSpc>
                <a:spcPct val="115000"/>
              </a:lnSpc>
              <a:spcBef>
                <a:spcPts val="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2pPr>
            <a:lvl3pPr indent="-298450" lvl="2" marL="1371600" marR="0" rtl="0" algn="l">
              <a:lnSpc>
                <a:spcPct val="115000"/>
              </a:lnSpc>
              <a:spcBef>
                <a:spcPts val="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3pPr>
            <a:lvl4pPr indent="-298450" lvl="3" marL="1828800" marR="0" rtl="0" algn="l">
              <a:lnSpc>
                <a:spcPct val="115000"/>
              </a:lnSpc>
              <a:spcBef>
                <a:spcPts val="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4pPr>
            <a:lvl5pPr indent="-298450" lvl="4" marL="2286000" marR="0" rtl="0" algn="l">
              <a:lnSpc>
                <a:spcPct val="115000"/>
              </a:lnSpc>
              <a:spcBef>
                <a:spcPts val="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5pPr>
            <a:lvl6pPr indent="-298450" lvl="5" marL="2743200" marR="0" rtl="0" algn="l">
              <a:lnSpc>
                <a:spcPct val="115000"/>
              </a:lnSpc>
              <a:spcBef>
                <a:spcPts val="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6pPr>
            <a:lvl7pPr indent="-298450" lvl="6" marL="3200400" marR="0" rtl="0" algn="l">
              <a:lnSpc>
                <a:spcPct val="115000"/>
              </a:lnSpc>
              <a:spcBef>
                <a:spcPts val="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7pPr>
            <a:lvl8pPr indent="-298450" lvl="7" marL="3657600" marR="0" rtl="0" algn="l">
              <a:lnSpc>
                <a:spcPct val="115000"/>
              </a:lnSpc>
              <a:spcBef>
                <a:spcPts val="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8pPr>
            <a:lvl9pPr indent="-298450" lvl="8" marL="4114800" marR="0" rtl="0" algn="l">
              <a:lnSpc>
                <a:spcPct val="115000"/>
              </a:lnSpc>
              <a:spcBef>
                <a:spcPts val="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9pPr>
          </a:lstStyle>
          <a:p/>
        </p:txBody>
      </p:sp>
      <p:sp>
        <p:nvSpPr>
          <p:cNvPr id="53" name="Google Shape;53;p13"/>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png"/><Relationship Id="rId4" Type="http://schemas.openxmlformats.org/officeDocument/2006/relationships/image" Target="../media/image15.gif"/><Relationship Id="rId5" Type="http://schemas.openxmlformats.org/officeDocument/2006/relationships/image" Target="../media/image13.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hyperlink" Target="https://github.com/adinashby-vanier-college/app-dev-2-project-parkpicnicplanner"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4.png"/><Relationship Id="rId6" Type="http://schemas.openxmlformats.org/officeDocument/2006/relationships/image" Target="../media/image2.png"/><Relationship Id="rId7"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25"/>
          <p:cNvSpPr/>
          <p:nvPr/>
        </p:nvSpPr>
        <p:spPr>
          <a:xfrm>
            <a:off x="-227850" y="-855975"/>
            <a:ext cx="9372000" cy="6789300"/>
          </a:xfrm>
          <a:prstGeom prst="rect">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descr="Outdoors park table (Provided by Getty Images)" id="322" name="Google Shape;322;p25"/>
          <p:cNvPicPr preferRelativeResize="0"/>
          <p:nvPr/>
        </p:nvPicPr>
        <p:blipFill>
          <a:blip r:embed="rId3">
            <a:alphaModFix amt="60000"/>
          </a:blip>
          <a:stretch>
            <a:fillRect/>
          </a:stretch>
        </p:blipFill>
        <p:spPr>
          <a:xfrm>
            <a:off x="-227850" y="-726450"/>
            <a:ext cx="9371848" cy="6250949"/>
          </a:xfrm>
          <a:prstGeom prst="rect">
            <a:avLst/>
          </a:prstGeom>
          <a:noFill/>
          <a:ln>
            <a:noFill/>
          </a:ln>
        </p:spPr>
      </p:pic>
      <p:pic>
        <p:nvPicPr>
          <p:cNvPr descr="a group of purple butterflies are flying in a circle on a white background (Provided by Tenor)" id="323" name="Google Shape;323;p25"/>
          <p:cNvPicPr preferRelativeResize="0"/>
          <p:nvPr/>
        </p:nvPicPr>
        <p:blipFill>
          <a:blip r:embed="rId4">
            <a:alphaModFix amt="96000"/>
          </a:blip>
          <a:stretch>
            <a:fillRect/>
          </a:stretch>
        </p:blipFill>
        <p:spPr>
          <a:xfrm>
            <a:off x="450200" y="3536951"/>
            <a:ext cx="1612716" cy="906750"/>
          </a:xfrm>
          <a:prstGeom prst="rect">
            <a:avLst/>
          </a:prstGeom>
          <a:noFill/>
          <a:ln>
            <a:noFill/>
          </a:ln>
        </p:spPr>
      </p:pic>
      <p:grpSp>
        <p:nvGrpSpPr>
          <p:cNvPr id="324" name="Google Shape;324;p25"/>
          <p:cNvGrpSpPr/>
          <p:nvPr/>
        </p:nvGrpSpPr>
        <p:grpSpPr>
          <a:xfrm>
            <a:off x="411900" y="3197875"/>
            <a:ext cx="8199025" cy="1272600"/>
            <a:chOff x="411900" y="3197875"/>
            <a:chExt cx="8199025" cy="1272600"/>
          </a:xfrm>
        </p:grpSpPr>
        <p:sp>
          <p:nvSpPr>
            <p:cNvPr id="325" name="Google Shape;325;p25"/>
            <p:cNvSpPr/>
            <p:nvPr/>
          </p:nvSpPr>
          <p:spPr>
            <a:xfrm>
              <a:off x="411900" y="3197875"/>
              <a:ext cx="8199000" cy="1272600"/>
            </a:xfrm>
            <a:prstGeom prst="roundRect">
              <a:avLst>
                <a:gd fmla="val 16667" name="adj"/>
              </a:avLst>
            </a:prstGeom>
            <a:solidFill>
              <a:srgbClr val="EEEEEE">
                <a:alpha val="45910"/>
              </a:srgbClr>
            </a:solidFill>
            <a:ln cap="flat" cmpd="sng" w="9525">
              <a:solidFill>
                <a:srgbClr val="F3F3F3"/>
              </a:solidFill>
              <a:prstDash val="solid"/>
              <a:round/>
              <a:headEnd len="sm" w="sm" type="none"/>
              <a:tailEnd len="sm" w="sm" type="none"/>
            </a:ln>
            <a:effectLst>
              <a:outerShdw blurRad="28575" rotWithShape="0" algn="bl" dir="5400000" dist="19050">
                <a:schemeClr val="lt2"/>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6" name="Google Shape;326;p25"/>
            <p:cNvSpPr/>
            <p:nvPr/>
          </p:nvSpPr>
          <p:spPr>
            <a:xfrm>
              <a:off x="411925" y="3197875"/>
              <a:ext cx="8199000" cy="861000"/>
            </a:xfrm>
            <a:prstGeom prst="roundRect">
              <a:avLst>
                <a:gd fmla="val 16667" name="adj"/>
              </a:avLst>
            </a:prstGeom>
            <a:solidFill>
              <a:srgbClr val="AEE6B8">
                <a:alpha val="64090"/>
              </a:srgbClr>
            </a:solidFill>
            <a:ln cap="flat" cmpd="sng" w="38100">
              <a:solidFill>
                <a:srgbClr val="B6D7A8"/>
              </a:solidFill>
              <a:prstDash val="solid"/>
              <a:round/>
              <a:headEnd len="sm" w="sm" type="none"/>
              <a:tailEnd len="sm" w="sm" type="none"/>
            </a:ln>
            <a:effectLst>
              <a:outerShdw blurRad="600075" rotWithShape="0" algn="bl" dir="5400000" dist="19050">
                <a:srgbClr val="AEE6B8">
                  <a:alpha val="18000"/>
                </a:srgbClr>
              </a:outerShdw>
            </a:effectLst>
          </p:spPr>
          <p:txBody>
            <a:bodyPr anchorCtr="0" anchor="ctr" bIns="91425" lIns="91425" spcFirstLastPara="1" rIns="91425" wrap="square" tIns="91425">
              <a:noAutofit/>
            </a:bodyPr>
            <a:lstStyle/>
            <a:p>
              <a:pPr indent="0" lvl="0" marL="274320" rtl="0" algn="l">
                <a:spcBef>
                  <a:spcPts val="0"/>
                </a:spcBef>
                <a:spcAft>
                  <a:spcPts val="0"/>
                </a:spcAft>
                <a:buNone/>
              </a:pPr>
              <a:r>
                <a:rPr b="1" lang="en" sz="4100">
                  <a:solidFill>
                    <a:srgbClr val="274E13"/>
                  </a:solidFill>
                  <a:latin typeface="Comfortaa"/>
                  <a:ea typeface="Comfortaa"/>
                  <a:cs typeface="Comfortaa"/>
                  <a:sym typeface="Comfortaa"/>
                </a:rPr>
                <a:t>Park Picnic </a:t>
              </a:r>
              <a:r>
                <a:rPr b="1" lang="en" sz="4100">
                  <a:solidFill>
                    <a:srgbClr val="274E13"/>
                  </a:solidFill>
                  <a:latin typeface="Comfortaa"/>
                  <a:ea typeface="Comfortaa"/>
                  <a:cs typeface="Comfortaa"/>
                  <a:sym typeface="Comfortaa"/>
                </a:rPr>
                <a:t>Planner</a:t>
              </a:r>
              <a:endParaRPr b="1" sz="4100">
                <a:solidFill>
                  <a:srgbClr val="274E13"/>
                </a:solidFill>
                <a:latin typeface="Comfortaa"/>
                <a:ea typeface="Comfortaa"/>
                <a:cs typeface="Comfortaa"/>
                <a:sym typeface="Comfortaa"/>
              </a:endParaRPr>
            </a:p>
          </p:txBody>
        </p:sp>
        <p:sp>
          <p:nvSpPr>
            <p:cNvPr id="327" name="Google Shape;327;p25"/>
            <p:cNvSpPr txBox="1"/>
            <p:nvPr/>
          </p:nvSpPr>
          <p:spPr>
            <a:xfrm>
              <a:off x="775200" y="4070275"/>
              <a:ext cx="7246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Roboto Mono"/>
                  <a:ea typeface="Roboto Mono"/>
                  <a:cs typeface="Roboto Mono"/>
                  <a:sym typeface="Roboto Mono"/>
                </a:rPr>
                <a:t>Imagined By: </a:t>
              </a:r>
              <a:r>
                <a:rPr b="1" lang="en">
                  <a:latin typeface="Roboto Mono"/>
                  <a:ea typeface="Roboto Mono"/>
                  <a:cs typeface="Roboto Mono"/>
                  <a:sym typeface="Roboto Mono"/>
                </a:rPr>
                <a:t>Joshua Gould, Thuson Sivagnanam, Kekoa Sylva</a:t>
              </a:r>
              <a:endParaRPr b="1">
                <a:latin typeface="Roboto Mono"/>
                <a:ea typeface="Roboto Mono"/>
                <a:cs typeface="Roboto Mono"/>
                <a:sym typeface="Roboto Mono"/>
              </a:endParaRPr>
            </a:p>
          </p:txBody>
        </p:sp>
      </p:grpSp>
      <p:pic>
        <p:nvPicPr>
          <p:cNvPr descr="a couple of teddy bears are hugging each other . (Provided by Tenor)" id="328" name="Google Shape;328;p25"/>
          <p:cNvPicPr preferRelativeResize="0"/>
          <p:nvPr/>
        </p:nvPicPr>
        <p:blipFill>
          <a:blip r:embed="rId5">
            <a:alphaModFix amt="87000"/>
          </a:blip>
          <a:stretch>
            <a:fillRect/>
          </a:stretch>
        </p:blipFill>
        <p:spPr>
          <a:xfrm>
            <a:off x="5060350" y="873869"/>
            <a:ext cx="1140850" cy="11264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34"/>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Picnic Contributions Screen</a:t>
            </a:r>
            <a:endParaRPr/>
          </a:p>
        </p:txBody>
      </p:sp>
      <p:sp>
        <p:nvSpPr>
          <p:cNvPr id="397" name="Google Shape;397;p34"/>
          <p:cNvSpPr txBox="1"/>
          <p:nvPr>
            <p:ph idx="1" type="body"/>
          </p:nvPr>
        </p:nvSpPr>
        <p:spPr>
          <a:xfrm>
            <a:off x="1303800" y="1990050"/>
            <a:ext cx="5163300" cy="2541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n"/>
              <a:t>This page displays optional requested (or present) items for the picnic.</a:t>
            </a:r>
            <a:endParaRPr/>
          </a:p>
          <a:p>
            <a:pPr indent="0" lvl="0" marL="0" rtl="0" algn="l">
              <a:lnSpc>
                <a:spcPct val="115000"/>
              </a:lnSpc>
              <a:spcBef>
                <a:spcPts val="1000"/>
              </a:spcBef>
              <a:spcAft>
                <a:spcPts val="0"/>
              </a:spcAft>
              <a:buSzPts val="1300"/>
              <a:buNone/>
            </a:pPr>
            <a:r>
              <a:rPr lang="en"/>
              <a:t>Allows for easy coordination and last-minute requests.</a:t>
            </a:r>
            <a:endParaRPr/>
          </a:p>
          <a:p>
            <a:pPr indent="0" lvl="0" marL="0" rtl="0" algn="l">
              <a:lnSpc>
                <a:spcPct val="115000"/>
              </a:lnSpc>
              <a:spcBef>
                <a:spcPts val="1000"/>
              </a:spcBef>
              <a:spcAft>
                <a:spcPts val="1000"/>
              </a:spcAft>
              <a:buSzPts val="1300"/>
              <a:buNone/>
            </a:pPr>
            <a:r>
              <a:rPr lang="en"/>
              <a:t>Helps prevent situations where people only bring chips.</a:t>
            </a:r>
            <a:endParaRPr/>
          </a:p>
        </p:txBody>
      </p:sp>
      <p:pic>
        <p:nvPicPr>
          <p:cNvPr id="398" name="Google Shape;398;p34"/>
          <p:cNvPicPr preferRelativeResize="0"/>
          <p:nvPr/>
        </p:nvPicPr>
        <p:blipFill>
          <a:blip r:embed="rId3">
            <a:alphaModFix/>
          </a:blip>
          <a:stretch>
            <a:fillRect/>
          </a:stretch>
        </p:blipFill>
        <p:spPr>
          <a:xfrm>
            <a:off x="6770723" y="640300"/>
            <a:ext cx="1820825" cy="38629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35"/>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Picnic Group Chat Screen</a:t>
            </a:r>
            <a:endParaRPr/>
          </a:p>
        </p:txBody>
      </p:sp>
      <p:sp>
        <p:nvSpPr>
          <p:cNvPr id="404" name="Google Shape;404;p35"/>
          <p:cNvSpPr txBox="1"/>
          <p:nvPr>
            <p:ph idx="1" type="body"/>
          </p:nvPr>
        </p:nvSpPr>
        <p:spPr>
          <a:xfrm>
            <a:off x="1303800" y="1990050"/>
            <a:ext cx="5325600" cy="2541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n"/>
              <a:t>This page displays the conversation thread for a given picnic.</a:t>
            </a:r>
            <a:endParaRPr/>
          </a:p>
          <a:p>
            <a:pPr indent="0" lvl="0" marL="0" rtl="0" algn="l">
              <a:lnSpc>
                <a:spcPct val="115000"/>
              </a:lnSpc>
              <a:spcBef>
                <a:spcPts val="1000"/>
              </a:spcBef>
              <a:spcAft>
                <a:spcPts val="0"/>
              </a:spcAft>
              <a:buSzPts val="1300"/>
              <a:buNone/>
            </a:pPr>
            <a:r>
              <a:rPr lang="en"/>
              <a:t>It allows for quick responses and requests.</a:t>
            </a:r>
            <a:endParaRPr/>
          </a:p>
          <a:p>
            <a:pPr indent="0" lvl="0" marL="0" rtl="0" algn="l">
              <a:lnSpc>
                <a:spcPct val="115000"/>
              </a:lnSpc>
              <a:spcBef>
                <a:spcPts val="1000"/>
              </a:spcBef>
              <a:spcAft>
                <a:spcPts val="1000"/>
              </a:spcAft>
              <a:buSzPts val="1300"/>
              <a:buNone/>
            </a:pPr>
            <a:r>
              <a:rPr lang="en"/>
              <a:t>Users will have the option of being notified when they are mentioned.</a:t>
            </a:r>
            <a:endParaRPr/>
          </a:p>
        </p:txBody>
      </p:sp>
      <p:pic>
        <p:nvPicPr>
          <p:cNvPr id="405" name="Google Shape;405;p35"/>
          <p:cNvPicPr preferRelativeResize="0"/>
          <p:nvPr/>
        </p:nvPicPr>
        <p:blipFill>
          <a:blip r:embed="rId3">
            <a:alphaModFix/>
          </a:blip>
          <a:stretch>
            <a:fillRect/>
          </a:stretch>
        </p:blipFill>
        <p:spPr>
          <a:xfrm>
            <a:off x="6766549" y="640075"/>
            <a:ext cx="1798800" cy="37442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36"/>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Weather Forecast Screen</a:t>
            </a:r>
            <a:endParaRPr/>
          </a:p>
        </p:txBody>
      </p:sp>
      <p:sp>
        <p:nvSpPr>
          <p:cNvPr id="411" name="Google Shape;411;p36"/>
          <p:cNvSpPr txBox="1"/>
          <p:nvPr>
            <p:ph idx="1" type="body"/>
          </p:nvPr>
        </p:nvSpPr>
        <p:spPr>
          <a:xfrm>
            <a:off x="1303800" y="1990050"/>
            <a:ext cx="5640900" cy="2541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n"/>
              <a:t>This page displays the weather, pulling data from a weather API.</a:t>
            </a:r>
            <a:endParaRPr/>
          </a:p>
          <a:p>
            <a:pPr indent="0" lvl="0" marL="0" rtl="0" algn="l">
              <a:lnSpc>
                <a:spcPct val="115000"/>
              </a:lnSpc>
              <a:spcBef>
                <a:spcPts val="1200"/>
              </a:spcBef>
              <a:spcAft>
                <a:spcPts val="1200"/>
              </a:spcAft>
              <a:buSzPts val="1300"/>
              <a:buNone/>
            </a:pPr>
            <a:r>
              <a:rPr lang="en"/>
              <a:t>The user can search by city or postal code to view the local weather forecast.</a:t>
            </a:r>
            <a:endParaRPr/>
          </a:p>
        </p:txBody>
      </p:sp>
      <p:pic>
        <p:nvPicPr>
          <p:cNvPr id="412" name="Google Shape;412;p36"/>
          <p:cNvPicPr preferRelativeResize="0"/>
          <p:nvPr/>
        </p:nvPicPr>
        <p:blipFill>
          <a:blip r:embed="rId3">
            <a:alphaModFix/>
          </a:blip>
          <a:stretch>
            <a:fillRect/>
          </a:stretch>
        </p:blipFill>
        <p:spPr>
          <a:xfrm>
            <a:off x="7050798" y="598577"/>
            <a:ext cx="1813699" cy="384778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37"/>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Picnic Attendance Screen</a:t>
            </a:r>
            <a:endParaRPr/>
          </a:p>
        </p:txBody>
      </p:sp>
      <p:sp>
        <p:nvSpPr>
          <p:cNvPr id="418" name="Google Shape;418;p37"/>
          <p:cNvSpPr txBox="1"/>
          <p:nvPr>
            <p:ph idx="1" type="body"/>
          </p:nvPr>
        </p:nvSpPr>
        <p:spPr>
          <a:xfrm>
            <a:off x="1303800" y="1990050"/>
            <a:ext cx="5498700" cy="2541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n"/>
              <a:t>This page displays a scheduled event.</a:t>
            </a:r>
            <a:endParaRPr/>
          </a:p>
          <a:p>
            <a:pPr indent="0" lvl="0" marL="0" rtl="0" algn="l">
              <a:lnSpc>
                <a:spcPct val="115000"/>
              </a:lnSpc>
              <a:spcBef>
                <a:spcPts val="0"/>
              </a:spcBef>
              <a:spcAft>
                <a:spcPts val="0"/>
              </a:spcAft>
              <a:buSzPts val="1300"/>
              <a:buNone/>
            </a:pPr>
            <a:r>
              <a:t/>
            </a:r>
            <a:endParaRPr/>
          </a:p>
          <a:p>
            <a:pPr indent="0" lvl="0" marL="0" rtl="0" algn="l">
              <a:lnSpc>
                <a:spcPct val="115000"/>
              </a:lnSpc>
              <a:spcBef>
                <a:spcPts val="0"/>
              </a:spcBef>
              <a:spcAft>
                <a:spcPts val="0"/>
              </a:spcAft>
              <a:buSzPts val="1300"/>
              <a:buNone/>
            </a:pPr>
            <a:r>
              <a:rPr lang="en"/>
              <a:t>The user can see who is hosting, the location, access a link to the weather forecast page, and the confirmed attendees.</a:t>
            </a:r>
            <a:endParaRPr/>
          </a:p>
        </p:txBody>
      </p:sp>
      <p:pic>
        <p:nvPicPr>
          <p:cNvPr id="419" name="Google Shape;419;p37"/>
          <p:cNvPicPr preferRelativeResize="0"/>
          <p:nvPr/>
        </p:nvPicPr>
        <p:blipFill>
          <a:blip r:embed="rId3">
            <a:alphaModFix/>
          </a:blip>
          <a:stretch>
            <a:fillRect/>
          </a:stretch>
        </p:blipFill>
        <p:spPr>
          <a:xfrm>
            <a:off x="6982073" y="598577"/>
            <a:ext cx="1813699" cy="384778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38"/>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Additional Information</a:t>
            </a:r>
            <a:endParaRPr/>
          </a:p>
        </p:txBody>
      </p:sp>
      <p:sp>
        <p:nvSpPr>
          <p:cNvPr id="425" name="Google Shape;425;p38"/>
          <p:cNvSpPr txBox="1"/>
          <p:nvPr>
            <p:ph idx="1" type="body"/>
          </p:nvPr>
        </p:nvSpPr>
        <p:spPr>
          <a:xfrm>
            <a:off x="1303800" y="1990050"/>
            <a:ext cx="7030500" cy="2541600"/>
          </a:xfrm>
          <a:prstGeom prst="rect">
            <a:avLst/>
          </a:prstGeom>
          <a:noFill/>
          <a:ln>
            <a:noFill/>
          </a:ln>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en"/>
              <a:t>Project Management Style: Agile</a:t>
            </a:r>
            <a:endParaRPr/>
          </a:p>
          <a:p>
            <a:pPr indent="-311150" lvl="0" marL="457200" rtl="0" algn="l">
              <a:lnSpc>
                <a:spcPct val="150000"/>
              </a:lnSpc>
              <a:spcBef>
                <a:spcPts val="0"/>
              </a:spcBef>
              <a:spcAft>
                <a:spcPts val="0"/>
              </a:spcAft>
              <a:buSzPts val="1300"/>
              <a:buChar char="●"/>
            </a:pPr>
            <a:r>
              <a:rPr lang="en"/>
              <a:t>Number of screen flows: ~10 screens</a:t>
            </a:r>
            <a:endParaRPr/>
          </a:p>
          <a:p>
            <a:pPr indent="-311150" lvl="0" marL="457200" rtl="0" algn="l">
              <a:lnSpc>
                <a:spcPct val="150000"/>
              </a:lnSpc>
              <a:spcBef>
                <a:spcPts val="0"/>
              </a:spcBef>
              <a:spcAft>
                <a:spcPts val="0"/>
              </a:spcAft>
              <a:buSzPts val="1300"/>
              <a:buChar char="●"/>
            </a:pPr>
            <a:r>
              <a:rPr lang="en"/>
              <a:t>Selected Database: Firebase</a:t>
            </a:r>
            <a:endParaRPr/>
          </a:p>
          <a:p>
            <a:pPr indent="-311150" lvl="0" marL="457200" rtl="0" algn="l">
              <a:lnSpc>
                <a:spcPct val="150000"/>
              </a:lnSpc>
              <a:spcBef>
                <a:spcPts val="0"/>
              </a:spcBef>
              <a:spcAft>
                <a:spcPts val="0"/>
              </a:spcAft>
              <a:buSzPts val="1300"/>
              <a:buChar char="●"/>
            </a:pPr>
            <a:r>
              <a:rPr lang="en"/>
              <a:t>GitHub Repo: </a:t>
            </a:r>
            <a:r>
              <a:rPr lang="en" sz="1300" u="sng">
                <a:solidFill>
                  <a:schemeClr val="hlink"/>
                </a:solidFill>
                <a:hlinkClick r:id="rId3"/>
              </a:rPr>
              <a:t>https://github.com/adinashby-vanier-college/app-dev-2-project-parkpicnicplanner</a:t>
            </a:r>
            <a:endParaRPr sz="13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26"/>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Description</a:t>
            </a:r>
            <a:endParaRPr/>
          </a:p>
        </p:txBody>
      </p:sp>
      <p:sp>
        <p:nvSpPr>
          <p:cNvPr id="334" name="Google Shape;334;p26"/>
          <p:cNvSpPr txBox="1"/>
          <p:nvPr>
            <p:ph idx="1" type="body"/>
          </p:nvPr>
        </p:nvSpPr>
        <p:spPr>
          <a:xfrm>
            <a:off x="1303800" y="1990050"/>
            <a:ext cx="7030500" cy="2541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n"/>
              <a:t>Park </a:t>
            </a:r>
            <a:r>
              <a:rPr lang="en"/>
              <a:t>Picnic Planner is our mobile app-dev project.</a:t>
            </a:r>
            <a:endParaRPr/>
          </a:p>
          <a:p>
            <a:pPr indent="0" lvl="0" marL="0" rtl="0" algn="l">
              <a:lnSpc>
                <a:spcPct val="115000"/>
              </a:lnSpc>
              <a:spcBef>
                <a:spcPts val="1200"/>
              </a:spcBef>
              <a:spcAft>
                <a:spcPts val="0"/>
              </a:spcAft>
              <a:buSzPts val="1300"/>
              <a:buNone/>
            </a:pPr>
            <a:r>
              <a:rPr lang="en"/>
              <a:t>It is designed to help people plan and participate in picnics (meetups).</a:t>
            </a:r>
            <a:endParaRPr/>
          </a:p>
          <a:p>
            <a:pPr indent="0" lvl="0" marL="0" rtl="0" algn="l">
              <a:lnSpc>
                <a:spcPct val="115000"/>
              </a:lnSpc>
              <a:spcBef>
                <a:spcPts val="1200"/>
              </a:spcBef>
              <a:spcAft>
                <a:spcPts val="1200"/>
              </a:spcAft>
              <a:buSzPts val="1300"/>
              <a:buNone/>
            </a:pPr>
            <a:r>
              <a:rPr lang="en"/>
              <a:t>You can conduct a poll to schedule a picnic as well as set the location and any suggested items to bring once a picnic is scheduled.</a:t>
            </a:r>
            <a:endParaRPr/>
          </a:p>
        </p:txBody>
      </p:sp>
      <p:pic>
        <p:nvPicPr>
          <p:cNvPr id="335" name="Google Shape;335;p26"/>
          <p:cNvPicPr preferRelativeResize="0"/>
          <p:nvPr/>
        </p:nvPicPr>
        <p:blipFill>
          <a:blip r:embed="rId3">
            <a:alphaModFix/>
          </a:blip>
          <a:stretch>
            <a:fillRect/>
          </a:stretch>
        </p:blipFill>
        <p:spPr>
          <a:xfrm>
            <a:off x="6679625" y="598575"/>
            <a:ext cx="1654675" cy="16546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27"/>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Picnic App Mock-Up</a:t>
            </a:r>
            <a:endParaRPr/>
          </a:p>
        </p:txBody>
      </p:sp>
      <p:grpSp>
        <p:nvGrpSpPr>
          <p:cNvPr id="341" name="Google Shape;341;p27"/>
          <p:cNvGrpSpPr/>
          <p:nvPr/>
        </p:nvGrpSpPr>
        <p:grpSpPr>
          <a:xfrm>
            <a:off x="3363178" y="2444215"/>
            <a:ext cx="2243217" cy="2265401"/>
            <a:chOff x="1609799" y="1876900"/>
            <a:chExt cx="2386401" cy="2410001"/>
          </a:xfrm>
        </p:grpSpPr>
        <p:pic>
          <p:nvPicPr>
            <p:cNvPr id="342" name="Google Shape;342;p27"/>
            <p:cNvPicPr preferRelativeResize="0"/>
            <p:nvPr/>
          </p:nvPicPr>
          <p:blipFill>
            <a:blip r:embed="rId3">
              <a:alphaModFix/>
            </a:blip>
            <a:stretch>
              <a:fillRect/>
            </a:stretch>
          </p:blipFill>
          <p:spPr>
            <a:xfrm rot="-796909">
              <a:off x="1820716" y="2110519"/>
              <a:ext cx="915742" cy="1942765"/>
            </a:xfrm>
            <a:prstGeom prst="rect">
              <a:avLst/>
            </a:prstGeom>
            <a:noFill/>
            <a:ln>
              <a:noFill/>
            </a:ln>
          </p:spPr>
        </p:pic>
        <p:pic>
          <p:nvPicPr>
            <p:cNvPr id="343" name="Google Shape;343;p27"/>
            <p:cNvPicPr preferRelativeResize="0"/>
            <p:nvPr/>
          </p:nvPicPr>
          <p:blipFill>
            <a:blip r:embed="rId4">
              <a:alphaModFix/>
            </a:blip>
            <a:stretch>
              <a:fillRect/>
            </a:stretch>
          </p:blipFill>
          <p:spPr>
            <a:xfrm rot="603658">
              <a:off x="2695277" y="1956813"/>
              <a:ext cx="1112937" cy="2250176"/>
            </a:xfrm>
            <a:prstGeom prst="rect">
              <a:avLst/>
            </a:prstGeom>
            <a:noFill/>
            <a:ln>
              <a:noFill/>
            </a:ln>
          </p:spPr>
        </p:pic>
      </p:grpSp>
      <p:grpSp>
        <p:nvGrpSpPr>
          <p:cNvPr id="344" name="Google Shape;344;p27"/>
          <p:cNvGrpSpPr/>
          <p:nvPr/>
        </p:nvGrpSpPr>
        <p:grpSpPr>
          <a:xfrm>
            <a:off x="5678987" y="1398344"/>
            <a:ext cx="3114563" cy="3571763"/>
            <a:chOff x="5081146" y="1328203"/>
            <a:chExt cx="3253147" cy="3730691"/>
          </a:xfrm>
        </p:grpSpPr>
        <p:pic>
          <p:nvPicPr>
            <p:cNvPr id="345" name="Google Shape;345;p27"/>
            <p:cNvPicPr preferRelativeResize="0"/>
            <p:nvPr/>
          </p:nvPicPr>
          <p:blipFill>
            <a:blip r:embed="rId4">
              <a:alphaModFix/>
            </a:blip>
            <a:stretch>
              <a:fillRect/>
            </a:stretch>
          </p:blipFill>
          <p:spPr>
            <a:xfrm rot="-518865">
              <a:off x="5319926" y="1432139"/>
              <a:ext cx="1631975" cy="3299522"/>
            </a:xfrm>
            <a:prstGeom prst="rect">
              <a:avLst/>
            </a:prstGeom>
            <a:noFill/>
            <a:ln>
              <a:noFill/>
            </a:ln>
          </p:spPr>
        </p:pic>
        <p:pic>
          <p:nvPicPr>
            <p:cNvPr id="346" name="Google Shape;346;p27"/>
            <p:cNvPicPr preferRelativeResize="0"/>
            <p:nvPr/>
          </p:nvPicPr>
          <p:blipFill>
            <a:blip r:embed="rId5">
              <a:alphaModFix/>
            </a:blip>
            <a:stretch>
              <a:fillRect/>
            </a:stretch>
          </p:blipFill>
          <p:spPr>
            <a:xfrm rot="858509">
              <a:off x="6338749" y="1517761"/>
              <a:ext cx="1600724" cy="3396002"/>
            </a:xfrm>
            <a:prstGeom prst="rect">
              <a:avLst/>
            </a:prstGeom>
            <a:noFill/>
            <a:ln>
              <a:noFill/>
            </a:ln>
          </p:spPr>
        </p:pic>
      </p:grpSp>
      <p:grpSp>
        <p:nvGrpSpPr>
          <p:cNvPr id="347" name="Google Shape;347;p27"/>
          <p:cNvGrpSpPr/>
          <p:nvPr/>
        </p:nvGrpSpPr>
        <p:grpSpPr>
          <a:xfrm>
            <a:off x="868086" y="1503046"/>
            <a:ext cx="2495093" cy="3510363"/>
            <a:chOff x="648052" y="1240421"/>
            <a:chExt cx="2642547" cy="3729667"/>
          </a:xfrm>
        </p:grpSpPr>
        <p:pic>
          <p:nvPicPr>
            <p:cNvPr id="348" name="Google Shape;348;p27" title="Group 25.png"/>
            <p:cNvPicPr preferRelativeResize="0"/>
            <p:nvPr/>
          </p:nvPicPr>
          <p:blipFill>
            <a:blip r:embed="rId6">
              <a:alphaModFix/>
            </a:blip>
            <a:stretch>
              <a:fillRect/>
            </a:stretch>
          </p:blipFill>
          <p:spPr>
            <a:xfrm rot="404791">
              <a:off x="1761824" y="1310500"/>
              <a:ext cx="1363574" cy="2892850"/>
            </a:xfrm>
            <a:prstGeom prst="rect">
              <a:avLst/>
            </a:prstGeom>
            <a:noFill/>
            <a:ln>
              <a:noFill/>
            </a:ln>
          </p:spPr>
        </p:pic>
        <p:pic>
          <p:nvPicPr>
            <p:cNvPr id="349" name="Google Shape;349;p27" title="Group 27.png"/>
            <p:cNvPicPr preferRelativeResize="0"/>
            <p:nvPr/>
          </p:nvPicPr>
          <p:blipFill>
            <a:blip r:embed="rId7">
              <a:alphaModFix/>
            </a:blip>
            <a:stretch>
              <a:fillRect/>
            </a:stretch>
          </p:blipFill>
          <p:spPr>
            <a:xfrm rot="-763811">
              <a:off x="945856" y="2001029"/>
              <a:ext cx="1358667" cy="2854444"/>
            </a:xfrm>
            <a:prstGeom prst="rect">
              <a:avLst/>
            </a:prstGeom>
            <a:noFill/>
            <a:ln>
              <a:noFill/>
            </a:ln>
          </p:spPr>
        </p:pic>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28"/>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Home Screen/Login Screen</a:t>
            </a:r>
            <a:endParaRPr/>
          </a:p>
        </p:txBody>
      </p:sp>
      <p:sp>
        <p:nvSpPr>
          <p:cNvPr id="355" name="Google Shape;355;p28"/>
          <p:cNvSpPr txBox="1"/>
          <p:nvPr>
            <p:ph idx="1" type="body"/>
          </p:nvPr>
        </p:nvSpPr>
        <p:spPr>
          <a:xfrm>
            <a:off x="1303800" y="1990050"/>
            <a:ext cx="4725600" cy="2541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n">
                <a:highlight>
                  <a:schemeClr val="lt1"/>
                </a:highlight>
              </a:rPr>
              <a:t>This is the first screen of our app. It will prompt you to either login or register in order to access other functionalities. </a:t>
            </a:r>
            <a:endParaRPr>
              <a:highlight>
                <a:schemeClr val="lt1"/>
              </a:highlight>
            </a:endParaRPr>
          </a:p>
          <a:p>
            <a:pPr indent="0" lvl="0" marL="0" rtl="0" algn="l">
              <a:lnSpc>
                <a:spcPct val="115000"/>
              </a:lnSpc>
              <a:spcBef>
                <a:spcPts val="1200"/>
              </a:spcBef>
              <a:spcAft>
                <a:spcPts val="1200"/>
              </a:spcAft>
              <a:buSzPts val="1300"/>
              <a:buNone/>
            </a:pPr>
            <a:r>
              <a:rPr lang="en">
                <a:highlight>
                  <a:schemeClr val="lt1"/>
                </a:highlight>
              </a:rPr>
              <a:t>You may sign in with Google or Facebook or with an email address.</a:t>
            </a:r>
            <a:endParaRPr>
              <a:highlight>
                <a:schemeClr val="lt1"/>
              </a:highlight>
            </a:endParaRPr>
          </a:p>
        </p:txBody>
      </p:sp>
      <p:pic>
        <p:nvPicPr>
          <p:cNvPr id="356" name="Google Shape;356;p28" title="Group 27.png"/>
          <p:cNvPicPr preferRelativeResize="0"/>
          <p:nvPr/>
        </p:nvPicPr>
        <p:blipFill>
          <a:blip r:embed="rId3">
            <a:alphaModFix/>
          </a:blip>
          <a:stretch>
            <a:fillRect/>
          </a:stretch>
        </p:blipFill>
        <p:spPr>
          <a:xfrm>
            <a:off x="7092600" y="1071613"/>
            <a:ext cx="1813700" cy="381043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29"/>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Registration Screen</a:t>
            </a:r>
            <a:endParaRPr/>
          </a:p>
        </p:txBody>
      </p:sp>
      <p:sp>
        <p:nvSpPr>
          <p:cNvPr id="362" name="Google Shape;362;p29"/>
          <p:cNvSpPr txBox="1"/>
          <p:nvPr>
            <p:ph idx="1" type="body"/>
          </p:nvPr>
        </p:nvSpPr>
        <p:spPr>
          <a:xfrm>
            <a:off x="1303800" y="1990050"/>
            <a:ext cx="4307700" cy="2541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n">
                <a:highlight>
                  <a:schemeClr val="lt1"/>
                </a:highlight>
              </a:rPr>
              <a:t>This is our registration screen. It prompts you to enter a first name, a last name, an email, an username and a password.</a:t>
            </a:r>
            <a:endParaRPr>
              <a:highlight>
                <a:schemeClr val="lt1"/>
              </a:highlight>
            </a:endParaRPr>
          </a:p>
        </p:txBody>
      </p:sp>
      <p:pic>
        <p:nvPicPr>
          <p:cNvPr id="363" name="Google Shape;363;p29"/>
          <p:cNvPicPr preferRelativeResize="0"/>
          <p:nvPr/>
        </p:nvPicPr>
        <p:blipFill>
          <a:blip r:embed="rId3">
            <a:alphaModFix/>
          </a:blip>
          <a:stretch>
            <a:fillRect/>
          </a:stretch>
        </p:blipFill>
        <p:spPr>
          <a:xfrm>
            <a:off x="6999675" y="1048400"/>
            <a:ext cx="1796103" cy="38104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30"/>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Picnic/Meetup Overview Screen</a:t>
            </a:r>
            <a:endParaRPr/>
          </a:p>
        </p:txBody>
      </p:sp>
      <p:sp>
        <p:nvSpPr>
          <p:cNvPr id="369" name="Google Shape;369;p30"/>
          <p:cNvSpPr txBox="1"/>
          <p:nvPr>
            <p:ph idx="1" type="body"/>
          </p:nvPr>
        </p:nvSpPr>
        <p:spPr>
          <a:xfrm>
            <a:off x="1303800" y="1990050"/>
            <a:ext cx="4691100" cy="2541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n">
                <a:highlight>
                  <a:schemeClr val="lt1"/>
                </a:highlight>
              </a:rPr>
              <a:t>This is the meetup overview screen.</a:t>
            </a:r>
            <a:endParaRPr>
              <a:highlight>
                <a:schemeClr val="lt1"/>
              </a:highlight>
            </a:endParaRPr>
          </a:p>
          <a:p>
            <a:pPr indent="0" lvl="0" marL="0" rtl="0" algn="l">
              <a:lnSpc>
                <a:spcPct val="115000"/>
              </a:lnSpc>
              <a:spcBef>
                <a:spcPts val="1200"/>
              </a:spcBef>
              <a:spcAft>
                <a:spcPts val="1200"/>
              </a:spcAft>
              <a:buSzPts val="1300"/>
              <a:buNone/>
            </a:pPr>
            <a:r>
              <a:rPr lang="en">
                <a:highlight>
                  <a:schemeClr val="lt1"/>
                </a:highlight>
              </a:rPr>
              <a:t>It displays the meetup details—who posted it, </a:t>
            </a:r>
            <a:r>
              <a:rPr lang="en">
                <a:highlight>
                  <a:schemeClr val="lt1"/>
                </a:highlight>
              </a:rPr>
              <a:t>when and where it’s happening including a map, a brief description, and options to see attendees, cancel, or join the event</a:t>
            </a:r>
            <a:endParaRPr>
              <a:highlight>
                <a:schemeClr val="lt1"/>
              </a:highlight>
            </a:endParaRPr>
          </a:p>
        </p:txBody>
      </p:sp>
      <p:pic>
        <p:nvPicPr>
          <p:cNvPr id="370" name="Google Shape;370;p30" title="Group 24.png"/>
          <p:cNvPicPr preferRelativeResize="0"/>
          <p:nvPr/>
        </p:nvPicPr>
        <p:blipFill>
          <a:blip r:embed="rId3">
            <a:alphaModFix/>
          </a:blip>
          <a:stretch>
            <a:fillRect/>
          </a:stretch>
        </p:blipFill>
        <p:spPr>
          <a:xfrm>
            <a:off x="6738325" y="1333088"/>
            <a:ext cx="1796103" cy="38104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3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Homepage</a:t>
            </a:r>
            <a:endParaRPr/>
          </a:p>
        </p:txBody>
      </p:sp>
      <p:sp>
        <p:nvSpPr>
          <p:cNvPr id="376" name="Google Shape;376;p31"/>
          <p:cNvSpPr txBox="1"/>
          <p:nvPr>
            <p:ph idx="1" type="body"/>
          </p:nvPr>
        </p:nvSpPr>
        <p:spPr>
          <a:xfrm>
            <a:off x="1303800" y="1850250"/>
            <a:ext cx="5640600" cy="3177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This is the homepage after you log in.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 displays nearby parks to explore—each with a name, picture, and distance—tapping one opens full details, while 'View All Parks' shows the complete list. Below, a 'Plan a Picnic' button helps organize new meetups. The 'Upcoming Events' section previews scheduled gatherings, and 'Suggest Idea' recommends parks, food, and ratings for your outing. The top navigation includes Home, Messages, Profile, Notifications, and Settings for quick access</a:t>
            </a:r>
            <a:endParaRPr/>
          </a:p>
        </p:txBody>
      </p:sp>
      <p:pic>
        <p:nvPicPr>
          <p:cNvPr id="377" name="Google Shape;377;p31" title="Group 25.png"/>
          <p:cNvPicPr preferRelativeResize="0"/>
          <p:nvPr/>
        </p:nvPicPr>
        <p:blipFill>
          <a:blip r:embed="rId3">
            <a:alphaModFix/>
          </a:blip>
          <a:stretch>
            <a:fillRect/>
          </a:stretch>
        </p:blipFill>
        <p:spPr>
          <a:xfrm>
            <a:off x="7040622" y="1013700"/>
            <a:ext cx="1796100" cy="381044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32"/>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Account Profile Screen</a:t>
            </a:r>
            <a:endParaRPr/>
          </a:p>
        </p:txBody>
      </p:sp>
      <p:sp>
        <p:nvSpPr>
          <p:cNvPr id="383" name="Google Shape;383;p32"/>
          <p:cNvSpPr txBox="1"/>
          <p:nvPr>
            <p:ph idx="1" type="body"/>
          </p:nvPr>
        </p:nvSpPr>
        <p:spPr>
          <a:xfrm>
            <a:off x="1303800" y="1990050"/>
            <a:ext cx="6077700" cy="2541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n"/>
              <a:t>This page displays the user’s profile.</a:t>
            </a:r>
            <a:endParaRPr/>
          </a:p>
          <a:p>
            <a:pPr indent="0" lvl="0" marL="0" rtl="0" algn="l">
              <a:lnSpc>
                <a:spcPct val="115000"/>
              </a:lnSpc>
              <a:spcBef>
                <a:spcPts val="0"/>
              </a:spcBef>
              <a:spcAft>
                <a:spcPts val="0"/>
              </a:spcAft>
              <a:buSzPts val="1300"/>
              <a:buNone/>
            </a:pPr>
            <a:r>
              <a:t/>
            </a:r>
            <a:endParaRPr/>
          </a:p>
          <a:p>
            <a:pPr indent="0" lvl="0" marL="0" rtl="0" algn="l">
              <a:lnSpc>
                <a:spcPct val="115000"/>
              </a:lnSpc>
              <a:spcBef>
                <a:spcPts val="0"/>
              </a:spcBef>
              <a:spcAft>
                <a:spcPts val="0"/>
              </a:spcAft>
              <a:buSzPts val="1300"/>
              <a:buNone/>
            </a:pPr>
            <a:r>
              <a:rPr lang="en"/>
              <a:t>The user has the ability to edit their profile picture, their </a:t>
            </a:r>
            <a:endParaRPr/>
          </a:p>
          <a:p>
            <a:pPr indent="0" lvl="0" marL="0" rtl="0" algn="l">
              <a:lnSpc>
                <a:spcPct val="115000"/>
              </a:lnSpc>
              <a:spcBef>
                <a:spcPts val="0"/>
              </a:spcBef>
              <a:spcAft>
                <a:spcPts val="0"/>
              </a:spcAft>
              <a:buSzPts val="1300"/>
              <a:buNone/>
            </a:pPr>
            <a:r>
              <a:rPr lang="en"/>
              <a:t>“About Me”, and the option to set their profile to private </a:t>
            </a:r>
            <a:endParaRPr/>
          </a:p>
          <a:p>
            <a:pPr indent="0" lvl="0" marL="0" rtl="0" algn="l">
              <a:lnSpc>
                <a:spcPct val="115000"/>
              </a:lnSpc>
              <a:spcBef>
                <a:spcPts val="0"/>
              </a:spcBef>
              <a:spcAft>
                <a:spcPts val="0"/>
              </a:spcAft>
              <a:buSzPts val="1300"/>
              <a:buNone/>
            </a:pPr>
            <a:r>
              <a:rPr lang="en"/>
              <a:t>or public.</a:t>
            </a:r>
            <a:endParaRPr/>
          </a:p>
          <a:p>
            <a:pPr indent="0" lvl="0" marL="0" rtl="0" algn="l">
              <a:lnSpc>
                <a:spcPct val="115000"/>
              </a:lnSpc>
              <a:spcBef>
                <a:spcPts val="1200"/>
              </a:spcBef>
              <a:spcAft>
                <a:spcPts val="1200"/>
              </a:spcAft>
              <a:buSzPts val="1300"/>
              <a:buNone/>
            </a:pPr>
            <a:r>
              <a:t/>
            </a:r>
            <a:endParaRPr/>
          </a:p>
        </p:txBody>
      </p:sp>
      <p:pic>
        <p:nvPicPr>
          <p:cNvPr id="384" name="Google Shape;384;p32"/>
          <p:cNvPicPr preferRelativeResize="0"/>
          <p:nvPr/>
        </p:nvPicPr>
        <p:blipFill>
          <a:blip r:embed="rId3">
            <a:alphaModFix/>
          </a:blip>
          <a:stretch>
            <a:fillRect/>
          </a:stretch>
        </p:blipFill>
        <p:spPr>
          <a:xfrm>
            <a:off x="6972023" y="598576"/>
            <a:ext cx="1813699" cy="38478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33"/>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Schedule Picnic Screen</a:t>
            </a:r>
            <a:endParaRPr/>
          </a:p>
        </p:txBody>
      </p:sp>
      <p:sp>
        <p:nvSpPr>
          <p:cNvPr id="390" name="Google Shape;390;p33"/>
          <p:cNvSpPr txBox="1"/>
          <p:nvPr>
            <p:ph idx="1" type="body"/>
          </p:nvPr>
        </p:nvSpPr>
        <p:spPr>
          <a:xfrm>
            <a:off x="1303800" y="1990050"/>
            <a:ext cx="5600100" cy="2541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n"/>
              <a:t>This page allows you to schedule (or poll) for a picnic.</a:t>
            </a:r>
            <a:endParaRPr/>
          </a:p>
          <a:p>
            <a:pPr indent="0" lvl="0" marL="0" rtl="0" algn="l">
              <a:lnSpc>
                <a:spcPct val="115000"/>
              </a:lnSpc>
              <a:spcBef>
                <a:spcPts val="1200"/>
              </a:spcBef>
              <a:spcAft>
                <a:spcPts val="0"/>
              </a:spcAft>
              <a:buSzPts val="1300"/>
              <a:buNone/>
            </a:pPr>
            <a:r>
              <a:rPr lang="en"/>
              <a:t>It displays the available day/time slots.</a:t>
            </a:r>
            <a:endParaRPr/>
          </a:p>
          <a:p>
            <a:pPr indent="0" lvl="0" marL="0" rtl="0" algn="l">
              <a:lnSpc>
                <a:spcPct val="115000"/>
              </a:lnSpc>
              <a:spcBef>
                <a:spcPts val="1200"/>
              </a:spcBef>
              <a:spcAft>
                <a:spcPts val="1200"/>
              </a:spcAft>
              <a:buSzPts val="1300"/>
              <a:buNone/>
            </a:pPr>
            <a:r>
              <a:rPr lang="en"/>
              <a:t>Allows you to set a description / location.</a:t>
            </a:r>
            <a:endParaRPr/>
          </a:p>
        </p:txBody>
      </p:sp>
      <p:pic>
        <p:nvPicPr>
          <p:cNvPr id="391" name="Google Shape;391;p33"/>
          <p:cNvPicPr preferRelativeResize="0"/>
          <p:nvPr/>
        </p:nvPicPr>
        <p:blipFill>
          <a:blip r:embed="rId3">
            <a:alphaModFix/>
          </a:blip>
          <a:stretch>
            <a:fillRect/>
          </a:stretch>
        </p:blipFill>
        <p:spPr>
          <a:xfrm>
            <a:off x="6766560" y="640080"/>
            <a:ext cx="1962425" cy="396765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